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 id="2147483698" r:id="rId2"/>
    <p:sldMasterId id="2147483753" r:id="rId3"/>
    <p:sldMasterId id="2147484010" r:id="rId4"/>
  </p:sldMasterIdLst>
  <p:notesMasterIdLst>
    <p:notesMasterId r:id="rId18"/>
  </p:notesMasterIdLst>
  <p:handoutMasterIdLst>
    <p:handoutMasterId r:id="rId19"/>
  </p:handoutMasterIdLst>
  <p:sldIdLst>
    <p:sldId id="863" r:id="rId5"/>
    <p:sldId id="868" r:id="rId6"/>
    <p:sldId id="895" r:id="rId7"/>
    <p:sldId id="870" r:id="rId8"/>
    <p:sldId id="905" r:id="rId9"/>
    <p:sldId id="896" r:id="rId10"/>
    <p:sldId id="903" r:id="rId11"/>
    <p:sldId id="898" r:id="rId12"/>
    <p:sldId id="900" r:id="rId13"/>
    <p:sldId id="899" r:id="rId14"/>
    <p:sldId id="902" r:id="rId15"/>
    <p:sldId id="901" r:id="rId16"/>
    <p:sldId id="904" r:id="rId17"/>
  </p:sldIdLst>
  <p:sldSz cx="12192000" cy="6858000"/>
  <p:notesSz cx="6858000" cy="9144000"/>
  <p:defaultTex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OWEET" id="{D34E524A-D6EF-4CBC-A13A-51C3740B0549}">
          <p14:sldIdLst>
            <p14:sldId id="863"/>
            <p14:sldId id="868"/>
            <p14:sldId id="895"/>
            <p14:sldId id="870"/>
            <p14:sldId id="905"/>
            <p14:sldId id="896"/>
            <p14:sldId id="903"/>
            <p14:sldId id="898"/>
            <p14:sldId id="900"/>
            <p14:sldId id="899"/>
            <p14:sldId id="902"/>
            <p14:sldId id="901"/>
            <p14:sldId id="904"/>
          </p14:sldIdLst>
        </p14:section>
        <p14:section name="CREDITS &amp; COPYRIGHTS" id="{96A22112-93F8-4FC4-92DC-51B794962ED1}">
          <p14:sldIdLst/>
        </p14:section>
      </p14:sectionLst>
    </p:ext>
    <p:ext uri="{EFAFB233-063F-42B5-8137-9DF3F51BA10A}">
      <p15:sldGuideLst xmlns:p15="http://schemas.microsoft.com/office/powerpoint/2012/main">
        <p15:guide id="1" orient="horz" pos="2251" userDrawn="1">
          <p15:clr>
            <a:srgbClr val="A4A3A4"/>
          </p15:clr>
        </p15:guide>
        <p15:guide id="3" orient="horz" pos="3159" userDrawn="1">
          <p15:clr>
            <a:srgbClr val="A4A3A4"/>
          </p15:clr>
        </p15:guide>
        <p15:guide id="5" orient="horz" pos="981" userDrawn="1">
          <p15:clr>
            <a:srgbClr val="A4A3A4"/>
          </p15:clr>
        </p15:guide>
        <p15:guide id="6" pos="3840" userDrawn="1">
          <p15:clr>
            <a:srgbClr val="A4A3A4"/>
          </p15:clr>
        </p15:guide>
        <p15:guide id="7" pos="575" userDrawn="1">
          <p15:clr>
            <a:srgbClr val="A4A3A4"/>
          </p15:clr>
        </p15:guide>
        <p15:guide id="8" pos="7105" userDrawn="1">
          <p15:clr>
            <a:srgbClr val="A4A3A4"/>
          </p15:clr>
        </p15:guide>
        <p15:guide id="9" pos="7408" userDrawn="1">
          <p15:clr>
            <a:srgbClr val="A4A3A4"/>
          </p15:clr>
        </p15:guide>
        <p15:guide id="10" pos="303" userDrawn="1">
          <p15:clr>
            <a:srgbClr val="A4A3A4"/>
          </p15:clr>
        </p15:guide>
        <p15:guide id="11" pos="1965" userDrawn="1">
          <p15:clr>
            <a:srgbClr val="A4A3A4"/>
          </p15:clr>
        </p15:guide>
        <p15:guide id="12" pos="5715" userDrawn="1">
          <p15:clr>
            <a:srgbClr val="A4A3A4"/>
          </p15:clr>
        </p15:guide>
        <p15:guide id="13" pos="4384" userDrawn="1">
          <p15:clr>
            <a:srgbClr val="A4A3A4"/>
          </p15:clr>
        </p15:guide>
        <p15:guide id="14" orient="horz" pos="3295" userDrawn="1">
          <p15:clr>
            <a:srgbClr val="A4A3A4"/>
          </p15:clr>
        </p15:guide>
        <p15:guide id="15"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A36E"/>
    <a:srgbClr val="8DB1C4"/>
    <a:srgbClr val="615474"/>
    <a:srgbClr val="D0343C"/>
    <a:srgbClr val="3D4149"/>
    <a:srgbClr val="F9BE75"/>
    <a:srgbClr val="E4625C"/>
    <a:srgbClr val="403551"/>
    <a:srgbClr val="CECFCE"/>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93" autoAdjust="0"/>
    <p:restoredTop sz="95131" autoAdjust="0"/>
  </p:normalViewPr>
  <p:slideViewPr>
    <p:cSldViewPr>
      <p:cViewPr varScale="1">
        <p:scale>
          <a:sx n="80" d="100"/>
          <a:sy n="80" d="100"/>
        </p:scale>
        <p:origin x="48" y="48"/>
      </p:cViewPr>
      <p:guideLst>
        <p:guide orient="horz" pos="2251"/>
        <p:guide orient="horz" pos="3159"/>
        <p:guide orient="horz" pos="981"/>
        <p:guide pos="3840"/>
        <p:guide pos="575"/>
        <p:guide pos="7105"/>
        <p:guide pos="7408"/>
        <p:guide pos="303"/>
        <p:guide pos="1965"/>
        <p:guide pos="5715"/>
        <p:guide pos="4384"/>
        <p:guide orient="horz" pos="3295"/>
        <p:guide orient="horz" pos="2160"/>
      </p:guideLst>
    </p:cSldViewPr>
  </p:slideViewPr>
  <p:outlineViewPr>
    <p:cViewPr>
      <p:scale>
        <a:sx n="33" d="100"/>
        <a:sy n="33" d="100"/>
      </p:scale>
      <p:origin x="0" y="-2850"/>
    </p:cViewPr>
  </p:outlineViewPr>
  <p:notesTextViewPr>
    <p:cViewPr>
      <p:scale>
        <a:sx n="150" d="100"/>
        <a:sy n="150" d="100"/>
      </p:scale>
      <p:origin x="0" y="0"/>
    </p:cViewPr>
  </p:notesTextViewPr>
  <p:notesViewPr>
    <p:cSldViewPr>
      <p:cViewPr varScale="1">
        <p:scale>
          <a:sx n="84" d="100"/>
          <a:sy n="84" d="100"/>
        </p:scale>
        <p:origin x="29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897B0-A571-4A05-B170-0332AA130995}"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E6E144FF-2AAE-420C-8B47-F85618DECD7E}">
      <dgm:prSet phldrT="[Text]"/>
      <dgm:spPr>
        <a:solidFill>
          <a:srgbClr val="92D050"/>
        </a:solidFill>
      </dgm:spPr>
      <dgm:t>
        <a:bodyPr/>
        <a:lstStyle/>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To improve sales </a:t>
          </a:r>
          <a:endParaRPr lang="en-US" dirty="0"/>
        </a:p>
      </dgm:t>
    </dgm:pt>
    <dgm:pt modelId="{A73AFD4A-DA02-4ACC-9FF2-0296451D1ABD}" type="parTrans" cxnId="{AB3D102E-A864-4C8C-8936-0145C918D42B}">
      <dgm:prSet/>
      <dgm:spPr/>
      <dgm:t>
        <a:bodyPr/>
        <a:lstStyle/>
        <a:p>
          <a:endParaRPr lang="en-US"/>
        </a:p>
      </dgm:t>
    </dgm:pt>
    <dgm:pt modelId="{2CE77107-7A54-49A5-8072-6B0B9E5CD66A}" type="sibTrans" cxnId="{AB3D102E-A864-4C8C-8936-0145C918D42B}">
      <dgm:prSet/>
      <dgm:spPr/>
      <dgm:t>
        <a:bodyPr/>
        <a:lstStyle/>
        <a:p>
          <a:endParaRPr lang="en-US"/>
        </a:p>
      </dgm:t>
    </dgm:pt>
    <dgm:pt modelId="{D88E1B35-01F2-4B1E-9B27-C12097B73A4B}">
      <dgm:prSet phldrT="[Text]"/>
      <dgm:spPr>
        <a:solidFill>
          <a:srgbClr val="8DB1C4"/>
        </a:solidFill>
      </dgm:spPr>
      <dgm:t>
        <a:bodyPr/>
        <a:lstStyle/>
        <a:p>
          <a:pPr>
            <a:buFont typeface="Wingdings" panose="05000000000000000000" pitchFamily="2" charset="2"/>
            <a:buChar char="Ø"/>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To understand the purchasing pattern </a:t>
          </a:r>
        </a:p>
        <a:p>
          <a:pPr>
            <a:buFont typeface="Wingdings" panose="05000000000000000000" pitchFamily="2" charset="2"/>
            <a:buChar char="Ø"/>
          </a:pPr>
          <a:endParaRPr lang="en-US" dirty="0"/>
        </a:p>
      </dgm:t>
    </dgm:pt>
    <dgm:pt modelId="{F8758F2D-C3EC-4FAF-B105-4B655CDC8EDF}" type="parTrans" cxnId="{3DCA28AD-573F-4F00-B42A-877D6241B0CB}">
      <dgm:prSet/>
      <dgm:spPr/>
      <dgm:t>
        <a:bodyPr/>
        <a:lstStyle/>
        <a:p>
          <a:endParaRPr lang="en-US"/>
        </a:p>
      </dgm:t>
    </dgm:pt>
    <dgm:pt modelId="{1F3D8AC5-56C7-4D22-86E9-9A64B8B5559A}" type="sibTrans" cxnId="{3DCA28AD-573F-4F00-B42A-877D6241B0CB}">
      <dgm:prSet/>
      <dgm:spPr/>
      <dgm:t>
        <a:bodyPr/>
        <a:lstStyle/>
        <a:p>
          <a:endParaRPr lang="en-US"/>
        </a:p>
      </dgm:t>
    </dgm:pt>
    <dgm:pt modelId="{DDD5F198-B906-48B0-9A77-11662FEB683E}">
      <dgm:prSet phldrT="[Text]"/>
      <dgm:spPr/>
      <dgm:t>
        <a:bodyPr/>
        <a:lstStyle/>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   To recommend and suggest products to individual customers</a:t>
          </a:r>
          <a:endParaRPr lang="en-US" dirty="0"/>
        </a:p>
      </dgm:t>
    </dgm:pt>
    <dgm:pt modelId="{400BE1AD-A61A-4943-99A4-E8D0B351D0FE}" type="parTrans" cxnId="{B83E25F7-ABAA-4B24-87E1-962AD8624DC5}">
      <dgm:prSet/>
      <dgm:spPr/>
      <dgm:t>
        <a:bodyPr/>
        <a:lstStyle/>
        <a:p>
          <a:endParaRPr lang="en-US"/>
        </a:p>
      </dgm:t>
    </dgm:pt>
    <dgm:pt modelId="{0A87F7C2-1FA6-4858-B62C-51BEFE8CA85B}" type="sibTrans" cxnId="{B83E25F7-ABAA-4B24-87E1-962AD8624DC5}">
      <dgm:prSet/>
      <dgm:spPr/>
      <dgm:t>
        <a:bodyPr/>
        <a:lstStyle/>
        <a:p>
          <a:endParaRPr lang="en-US"/>
        </a:p>
      </dgm:t>
    </dgm:pt>
    <dgm:pt modelId="{FFF07982-B1CD-4914-89EA-FC2A2DE9399D}">
      <dgm:prSet phldrT="[Text]"/>
      <dgm:spPr/>
      <dgm:t>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     Extend </a:t>
          </a:r>
          <a:r>
            <a:rPr lang="en-US" dirty="0">
              <a:latin typeface="Times New Roman" panose="02020603050405020304" pitchFamily="18" charset="0"/>
              <a:ea typeface="Calibri" panose="020F0502020204030204" pitchFamily="34" charset="0"/>
              <a:cs typeface="Times New Roman" panose="02020603050405020304" pitchFamily="18" charset="0"/>
            </a:rPr>
            <a:t>good </a:t>
          </a:r>
          <a:r>
            <a:rPr lang="en-US" dirty="0">
              <a:effectLst/>
              <a:latin typeface="Times New Roman" panose="02020603050405020304" pitchFamily="18" charset="0"/>
              <a:ea typeface="Calibri" panose="020F0502020204030204" pitchFamily="34" charset="0"/>
              <a:cs typeface="Times New Roman" panose="02020603050405020304" pitchFamily="18" charset="0"/>
            </a:rPr>
            <a:t>relationship </a:t>
          </a:r>
          <a:endParaRPr lang="en-US" dirty="0"/>
        </a:p>
      </dgm:t>
    </dgm:pt>
    <dgm:pt modelId="{62139648-0CB6-45AB-99C1-78867CF7F05C}" type="parTrans" cxnId="{3161306A-CAFB-4B0E-9874-022C7495D880}">
      <dgm:prSet/>
      <dgm:spPr/>
      <dgm:t>
        <a:bodyPr/>
        <a:lstStyle/>
        <a:p>
          <a:endParaRPr lang="en-US"/>
        </a:p>
      </dgm:t>
    </dgm:pt>
    <dgm:pt modelId="{C68BA7E4-3A3D-4D66-8885-35E5935B1BF2}" type="sibTrans" cxnId="{3161306A-CAFB-4B0E-9874-022C7495D880}">
      <dgm:prSet/>
      <dgm:spPr/>
      <dgm:t>
        <a:bodyPr/>
        <a:lstStyle/>
        <a:p>
          <a:endParaRPr lang="en-US"/>
        </a:p>
      </dgm:t>
    </dgm:pt>
    <dgm:pt modelId="{FECA11E7-3A69-4DA5-B3E0-F9BCA67AF0FE}">
      <dgm:prSet phldrT="[Text]" phldr="1"/>
      <dgm:spPr/>
      <dgm:t>
        <a:bodyPr/>
        <a:lstStyle/>
        <a:p>
          <a:endParaRPr lang="en-US"/>
        </a:p>
      </dgm:t>
    </dgm:pt>
    <dgm:pt modelId="{E0E2D93C-D28B-4C86-AE4D-FDE80C06D2F1}" type="parTrans" cxnId="{11D7CBE6-ED34-4962-B2A3-96B0AF3E85CE}">
      <dgm:prSet/>
      <dgm:spPr/>
      <dgm:t>
        <a:bodyPr/>
        <a:lstStyle/>
        <a:p>
          <a:endParaRPr lang="en-US"/>
        </a:p>
      </dgm:t>
    </dgm:pt>
    <dgm:pt modelId="{63B6752D-9D2F-4F3C-BB16-02A4F1A77715}" type="sibTrans" cxnId="{11D7CBE6-ED34-4962-B2A3-96B0AF3E85CE}">
      <dgm:prSet/>
      <dgm:spPr/>
      <dgm:t>
        <a:bodyPr/>
        <a:lstStyle/>
        <a:p>
          <a:endParaRPr lang="en-US"/>
        </a:p>
      </dgm:t>
    </dgm:pt>
    <dgm:pt modelId="{12E0F0F2-BA90-492A-A2D1-C5F10C3A3739}">
      <dgm:prSet/>
      <dgm:spPr>
        <a:solidFill>
          <a:srgbClr val="8DB1C4"/>
        </a:solidFill>
      </dgm:spPr>
      <dgm:t>
        <a:bodyPr/>
        <a:lstStyle/>
        <a:p>
          <a:pPr algn="ctr"/>
          <a:r>
            <a:rPr lang="en-US" dirty="0">
              <a:latin typeface="Times New Roman" panose="02020603050405020304" pitchFamily="18" charset="0"/>
              <a:ea typeface="Calibri" panose="020F0502020204030204" pitchFamily="34" charset="0"/>
              <a:cs typeface="Times New Roman" panose="02020603050405020304" pitchFamily="18" charset="0"/>
            </a:rPr>
            <a:t>   T</a:t>
          </a:r>
          <a:r>
            <a:rPr lang="en-US" dirty="0">
              <a:effectLst/>
              <a:latin typeface="Times New Roman" panose="02020603050405020304" pitchFamily="18" charset="0"/>
              <a:ea typeface="Calibri" panose="020F0502020204030204" pitchFamily="34" charset="0"/>
              <a:cs typeface="Times New Roman" panose="02020603050405020304" pitchFamily="18" charset="0"/>
            </a:rPr>
            <a:t>o understand the                              customer’s shopping behaviour </a:t>
          </a:r>
        </a:p>
      </dgm:t>
    </dgm:pt>
    <dgm:pt modelId="{029AD0C8-8D26-4AD7-A5DD-8036AE52BEF0}" type="parTrans" cxnId="{7CD73595-D560-4986-9B06-D115551E4F18}">
      <dgm:prSet/>
      <dgm:spPr/>
      <dgm:t>
        <a:bodyPr/>
        <a:lstStyle/>
        <a:p>
          <a:endParaRPr lang="en-US"/>
        </a:p>
      </dgm:t>
    </dgm:pt>
    <dgm:pt modelId="{5FC97BE0-C1FE-4B09-8D86-02944A22C213}" type="sibTrans" cxnId="{7CD73595-D560-4986-9B06-D115551E4F18}">
      <dgm:prSet/>
      <dgm:spPr/>
      <dgm:t>
        <a:bodyPr/>
        <a:lstStyle/>
        <a:p>
          <a:endParaRPr lang="en-US"/>
        </a:p>
      </dgm:t>
    </dgm:pt>
    <dgm:pt modelId="{9887A1A0-0C6F-4697-9887-2157FB02C7DE}">
      <dgm:prSet/>
      <dgm:spPr/>
      <dgm:t>
        <a:bodyPr/>
        <a:lstStyle/>
        <a:p>
          <a:endParaRPr lang="en-IN"/>
        </a:p>
      </dgm:t>
    </dgm:pt>
    <dgm:pt modelId="{8A2F4055-FBF4-40CD-922F-C329E1908D54}" type="parTrans" cxnId="{147D8D14-E91E-44BF-AC24-4FEFE4DF43CE}">
      <dgm:prSet/>
      <dgm:spPr/>
      <dgm:t>
        <a:bodyPr/>
        <a:lstStyle/>
        <a:p>
          <a:endParaRPr lang="en-US"/>
        </a:p>
      </dgm:t>
    </dgm:pt>
    <dgm:pt modelId="{04F812B7-E1A5-4AD3-A202-6BD459374233}" type="sibTrans" cxnId="{147D8D14-E91E-44BF-AC24-4FEFE4DF43CE}">
      <dgm:prSet/>
      <dgm:spPr/>
      <dgm:t>
        <a:bodyPr/>
        <a:lstStyle/>
        <a:p>
          <a:endParaRPr lang="en-US"/>
        </a:p>
      </dgm:t>
    </dgm:pt>
    <dgm:pt modelId="{4F950CAE-F704-43B8-BE07-3234B4C5EC07}" type="pres">
      <dgm:prSet presAssocID="{3DE897B0-A571-4A05-B170-0332AA130995}" presName="diagram" presStyleCnt="0">
        <dgm:presLayoutVars>
          <dgm:chMax val="1"/>
          <dgm:dir/>
          <dgm:animLvl val="ctr"/>
          <dgm:resizeHandles val="exact"/>
        </dgm:presLayoutVars>
      </dgm:prSet>
      <dgm:spPr/>
    </dgm:pt>
    <dgm:pt modelId="{127F52A1-3D61-4D3C-8104-B5B06A5BE422}" type="pres">
      <dgm:prSet presAssocID="{3DE897B0-A571-4A05-B170-0332AA130995}" presName="matrix" presStyleCnt="0"/>
      <dgm:spPr/>
    </dgm:pt>
    <dgm:pt modelId="{3DDBDCE7-7817-43AE-8084-971C4DF34B3F}" type="pres">
      <dgm:prSet presAssocID="{3DE897B0-A571-4A05-B170-0332AA130995}" presName="tile1" presStyleLbl="node1" presStyleIdx="0" presStyleCnt="4" custLinFactNeighborX="0"/>
      <dgm:spPr/>
    </dgm:pt>
    <dgm:pt modelId="{5CE89E6B-810C-4B61-8F9B-0004A5EE6B8D}" type="pres">
      <dgm:prSet presAssocID="{3DE897B0-A571-4A05-B170-0332AA130995}" presName="tile1text" presStyleLbl="node1" presStyleIdx="0" presStyleCnt="4">
        <dgm:presLayoutVars>
          <dgm:chMax val="0"/>
          <dgm:chPref val="0"/>
          <dgm:bulletEnabled val="1"/>
        </dgm:presLayoutVars>
      </dgm:prSet>
      <dgm:spPr/>
    </dgm:pt>
    <dgm:pt modelId="{CFD60ECC-D98B-441C-910A-AF9C2D913495}" type="pres">
      <dgm:prSet presAssocID="{3DE897B0-A571-4A05-B170-0332AA130995}" presName="tile2" presStyleLbl="node1" presStyleIdx="1" presStyleCnt="4"/>
      <dgm:spPr/>
    </dgm:pt>
    <dgm:pt modelId="{2B84874F-565E-4EFC-AA98-76435337C3F1}" type="pres">
      <dgm:prSet presAssocID="{3DE897B0-A571-4A05-B170-0332AA130995}" presName="tile2text" presStyleLbl="node1" presStyleIdx="1" presStyleCnt="4">
        <dgm:presLayoutVars>
          <dgm:chMax val="0"/>
          <dgm:chPref val="0"/>
          <dgm:bulletEnabled val="1"/>
        </dgm:presLayoutVars>
      </dgm:prSet>
      <dgm:spPr/>
    </dgm:pt>
    <dgm:pt modelId="{640F2A15-9E34-40F4-A552-67720CAA9967}" type="pres">
      <dgm:prSet presAssocID="{3DE897B0-A571-4A05-B170-0332AA130995}" presName="tile3" presStyleLbl="node1" presStyleIdx="2" presStyleCnt="4" custLinFactNeighborY="1089"/>
      <dgm:spPr/>
    </dgm:pt>
    <dgm:pt modelId="{B8873ED1-5E28-48E4-8C2C-4BA860A49C67}" type="pres">
      <dgm:prSet presAssocID="{3DE897B0-A571-4A05-B170-0332AA130995}" presName="tile3text" presStyleLbl="node1" presStyleIdx="2" presStyleCnt="4">
        <dgm:presLayoutVars>
          <dgm:chMax val="0"/>
          <dgm:chPref val="0"/>
          <dgm:bulletEnabled val="1"/>
        </dgm:presLayoutVars>
      </dgm:prSet>
      <dgm:spPr/>
    </dgm:pt>
    <dgm:pt modelId="{CA1A5491-C5BC-4252-8BDB-A67968AD4228}" type="pres">
      <dgm:prSet presAssocID="{3DE897B0-A571-4A05-B170-0332AA130995}" presName="tile4" presStyleLbl="node1" presStyleIdx="3" presStyleCnt="4"/>
      <dgm:spPr/>
    </dgm:pt>
    <dgm:pt modelId="{36D5F46E-B0D6-4B41-BEE7-681DF05F4807}" type="pres">
      <dgm:prSet presAssocID="{3DE897B0-A571-4A05-B170-0332AA130995}" presName="tile4text" presStyleLbl="node1" presStyleIdx="3" presStyleCnt="4">
        <dgm:presLayoutVars>
          <dgm:chMax val="0"/>
          <dgm:chPref val="0"/>
          <dgm:bulletEnabled val="1"/>
        </dgm:presLayoutVars>
      </dgm:prSet>
      <dgm:spPr/>
    </dgm:pt>
    <dgm:pt modelId="{DA9614D4-AD62-4E61-B01E-0D79A060F63A}" type="pres">
      <dgm:prSet presAssocID="{3DE897B0-A571-4A05-B170-0332AA130995}" presName="centerTile" presStyleLbl="fgShp" presStyleIdx="0" presStyleCnt="1" custScaleX="150242" custScaleY="116881">
        <dgm:presLayoutVars>
          <dgm:chMax val="0"/>
          <dgm:chPref val="0"/>
        </dgm:presLayoutVars>
      </dgm:prSet>
      <dgm:spPr/>
    </dgm:pt>
  </dgm:ptLst>
  <dgm:cxnLst>
    <dgm:cxn modelId="{147D8D14-E91E-44BF-AC24-4FEFE4DF43CE}" srcId="{3DE897B0-A571-4A05-B170-0332AA130995}" destId="{9887A1A0-0C6F-4697-9887-2157FB02C7DE}" srcOrd="1" destOrd="0" parTransId="{8A2F4055-FBF4-40CD-922F-C329E1908D54}" sibTransId="{04F812B7-E1A5-4AD3-A202-6BD459374233}"/>
    <dgm:cxn modelId="{AB3D102E-A864-4C8C-8936-0145C918D42B}" srcId="{3DE897B0-A571-4A05-B170-0332AA130995}" destId="{E6E144FF-2AAE-420C-8B47-F85618DECD7E}" srcOrd="0" destOrd="0" parTransId="{A73AFD4A-DA02-4ACC-9FF2-0296451D1ABD}" sibTransId="{2CE77107-7A54-49A5-8072-6B0B9E5CD66A}"/>
    <dgm:cxn modelId="{950E4834-D7EA-4C92-8E2E-2CF837C7267E}" type="presOf" srcId="{E6E144FF-2AAE-420C-8B47-F85618DECD7E}" destId="{DA9614D4-AD62-4E61-B01E-0D79A060F63A}" srcOrd="0" destOrd="0" presId="urn:microsoft.com/office/officeart/2005/8/layout/matrix1"/>
    <dgm:cxn modelId="{D1C72265-99CF-4991-B82A-DFEC0A0E6759}" type="presOf" srcId="{12E0F0F2-BA90-492A-A2D1-C5F10C3A3739}" destId="{36D5F46E-B0D6-4B41-BEE7-681DF05F4807}" srcOrd="1" destOrd="0" presId="urn:microsoft.com/office/officeart/2005/8/layout/matrix1"/>
    <dgm:cxn modelId="{3161306A-CAFB-4B0E-9874-022C7495D880}" srcId="{E6E144FF-2AAE-420C-8B47-F85618DECD7E}" destId="{FFF07982-B1CD-4914-89EA-FC2A2DE9399D}" srcOrd="2" destOrd="0" parTransId="{62139648-0CB6-45AB-99C1-78867CF7F05C}" sibTransId="{C68BA7E4-3A3D-4D66-8885-35E5935B1BF2}"/>
    <dgm:cxn modelId="{AA8A7271-538A-4381-96F8-BAF562C1182F}" type="presOf" srcId="{3DE897B0-A571-4A05-B170-0332AA130995}" destId="{4F950CAE-F704-43B8-BE07-3234B4C5EC07}" srcOrd="0" destOrd="0" presId="urn:microsoft.com/office/officeart/2005/8/layout/matrix1"/>
    <dgm:cxn modelId="{8D007A75-BA3D-46AD-821F-C1A6DA237412}" type="presOf" srcId="{DDD5F198-B906-48B0-9A77-11662FEB683E}" destId="{CFD60ECC-D98B-441C-910A-AF9C2D913495}" srcOrd="0" destOrd="0" presId="urn:microsoft.com/office/officeart/2005/8/layout/matrix1"/>
    <dgm:cxn modelId="{73AEDB78-1B3D-41F9-99B4-91B7FE7D7DB8}" type="presOf" srcId="{FFF07982-B1CD-4914-89EA-FC2A2DE9399D}" destId="{640F2A15-9E34-40F4-A552-67720CAA9967}" srcOrd="0" destOrd="0" presId="urn:microsoft.com/office/officeart/2005/8/layout/matrix1"/>
    <dgm:cxn modelId="{5D3D5686-D648-4101-A719-BE1CBC03D0EB}" type="presOf" srcId="{FFF07982-B1CD-4914-89EA-FC2A2DE9399D}" destId="{B8873ED1-5E28-48E4-8C2C-4BA860A49C67}" srcOrd="1" destOrd="0" presId="urn:microsoft.com/office/officeart/2005/8/layout/matrix1"/>
    <dgm:cxn modelId="{A27F9386-FC5A-4A4D-B033-293726496026}" type="presOf" srcId="{D88E1B35-01F2-4B1E-9B27-C12097B73A4B}" destId="{5CE89E6B-810C-4B61-8F9B-0004A5EE6B8D}" srcOrd="1" destOrd="0" presId="urn:microsoft.com/office/officeart/2005/8/layout/matrix1"/>
    <dgm:cxn modelId="{7CD73595-D560-4986-9B06-D115551E4F18}" srcId="{E6E144FF-2AAE-420C-8B47-F85618DECD7E}" destId="{12E0F0F2-BA90-492A-A2D1-C5F10C3A3739}" srcOrd="3" destOrd="0" parTransId="{029AD0C8-8D26-4AD7-A5DD-8036AE52BEF0}" sibTransId="{5FC97BE0-C1FE-4B09-8D86-02944A22C213}"/>
    <dgm:cxn modelId="{3DCA28AD-573F-4F00-B42A-877D6241B0CB}" srcId="{E6E144FF-2AAE-420C-8B47-F85618DECD7E}" destId="{D88E1B35-01F2-4B1E-9B27-C12097B73A4B}" srcOrd="0" destOrd="0" parTransId="{F8758F2D-C3EC-4FAF-B105-4B655CDC8EDF}" sibTransId="{1F3D8AC5-56C7-4D22-86E9-9A64B8B5559A}"/>
    <dgm:cxn modelId="{5A7C70BE-83D9-40C3-9377-46F3127AC4E2}" type="presOf" srcId="{DDD5F198-B906-48B0-9A77-11662FEB683E}" destId="{2B84874F-565E-4EFC-AA98-76435337C3F1}" srcOrd="1" destOrd="0" presId="urn:microsoft.com/office/officeart/2005/8/layout/matrix1"/>
    <dgm:cxn modelId="{B4E631D4-2D3E-403D-9F4A-BCDD15EA923A}" type="presOf" srcId="{12E0F0F2-BA90-492A-A2D1-C5F10C3A3739}" destId="{CA1A5491-C5BC-4252-8BDB-A67968AD4228}" srcOrd="0" destOrd="0" presId="urn:microsoft.com/office/officeart/2005/8/layout/matrix1"/>
    <dgm:cxn modelId="{5831FED8-D507-4DBE-B37B-9A8D48B7D69C}" type="presOf" srcId="{D88E1B35-01F2-4B1E-9B27-C12097B73A4B}" destId="{3DDBDCE7-7817-43AE-8084-971C4DF34B3F}" srcOrd="0" destOrd="0" presId="urn:microsoft.com/office/officeart/2005/8/layout/matrix1"/>
    <dgm:cxn modelId="{11D7CBE6-ED34-4962-B2A3-96B0AF3E85CE}" srcId="{E6E144FF-2AAE-420C-8B47-F85618DECD7E}" destId="{FECA11E7-3A69-4DA5-B3E0-F9BCA67AF0FE}" srcOrd="4" destOrd="0" parTransId="{E0E2D93C-D28B-4C86-AE4D-FDE80C06D2F1}" sibTransId="{63B6752D-9D2F-4F3C-BB16-02A4F1A77715}"/>
    <dgm:cxn modelId="{B83E25F7-ABAA-4B24-87E1-962AD8624DC5}" srcId="{E6E144FF-2AAE-420C-8B47-F85618DECD7E}" destId="{DDD5F198-B906-48B0-9A77-11662FEB683E}" srcOrd="1" destOrd="0" parTransId="{400BE1AD-A61A-4943-99A4-E8D0B351D0FE}" sibTransId="{0A87F7C2-1FA6-4858-B62C-51BEFE8CA85B}"/>
    <dgm:cxn modelId="{048FD6FB-5D40-4182-BBA9-BA7CDAFF65CC}" type="presParOf" srcId="{4F950CAE-F704-43B8-BE07-3234B4C5EC07}" destId="{127F52A1-3D61-4D3C-8104-B5B06A5BE422}" srcOrd="0" destOrd="0" presId="urn:microsoft.com/office/officeart/2005/8/layout/matrix1"/>
    <dgm:cxn modelId="{5D057919-A1BB-4753-9E01-54D79FCF785D}" type="presParOf" srcId="{127F52A1-3D61-4D3C-8104-B5B06A5BE422}" destId="{3DDBDCE7-7817-43AE-8084-971C4DF34B3F}" srcOrd="0" destOrd="0" presId="urn:microsoft.com/office/officeart/2005/8/layout/matrix1"/>
    <dgm:cxn modelId="{1C3AD461-FCBD-4444-9A8E-EDFF8BBB1B2D}" type="presParOf" srcId="{127F52A1-3D61-4D3C-8104-B5B06A5BE422}" destId="{5CE89E6B-810C-4B61-8F9B-0004A5EE6B8D}" srcOrd="1" destOrd="0" presId="urn:microsoft.com/office/officeart/2005/8/layout/matrix1"/>
    <dgm:cxn modelId="{37DE6796-4E68-4D95-9F4E-D2CD973ED0BE}" type="presParOf" srcId="{127F52A1-3D61-4D3C-8104-B5B06A5BE422}" destId="{CFD60ECC-D98B-441C-910A-AF9C2D913495}" srcOrd="2" destOrd="0" presId="urn:microsoft.com/office/officeart/2005/8/layout/matrix1"/>
    <dgm:cxn modelId="{35473444-86F4-4766-B7CD-41B27D3A1039}" type="presParOf" srcId="{127F52A1-3D61-4D3C-8104-B5B06A5BE422}" destId="{2B84874F-565E-4EFC-AA98-76435337C3F1}" srcOrd="3" destOrd="0" presId="urn:microsoft.com/office/officeart/2005/8/layout/matrix1"/>
    <dgm:cxn modelId="{79766A1F-0832-4D98-8A87-E05FC1292360}" type="presParOf" srcId="{127F52A1-3D61-4D3C-8104-B5B06A5BE422}" destId="{640F2A15-9E34-40F4-A552-67720CAA9967}" srcOrd="4" destOrd="0" presId="urn:microsoft.com/office/officeart/2005/8/layout/matrix1"/>
    <dgm:cxn modelId="{19487251-C40D-413D-A7DB-A30FE26B079C}" type="presParOf" srcId="{127F52A1-3D61-4D3C-8104-B5B06A5BE422}" destId="{B8873ED1-5E28-48E4-8C2C-4BA860A49C67}" srcOrd="5" destOrd="0" presId="urn:microsoft.com/office/officeart/2005/8/layout/matrix1"/>
    <dgm:cxn modelId="{6CF6AA83-17F6-490D-9A28-8E4BE0DD3DDD}" type="presParOf" srcId="{127F52A1-3D61-4D3C-8104-B5B06A5BE422}" destId="{CA1A5491-C5BC-4252-8BDB-A67968AD4228}" srcOrd="6" destOrd="0" presId="urn:microsoft.com/office/officeart/2005/8/layout/matrix1"/>
    <dgm:cxn modelId="{39530696-A379-434D-B39A-5A703EFE2EA5}" type="presParOf" srcId="{127F52A1-3D61-4D3C-8104-B5B06A5BE422}" destId="{36D5F46E-B0D6-4B41-BEE7-681DF05F4807}" srcOrd="7" destOrd="0" presId="urn:microsoft.com/office/officeart/2005/8/layout/matrix1"/>
    <dgm:cxn modelId="{DADC502E-8019-49E2-8C13-862F8DEF12C4}" type="presParOf" srcId="{4F950CAE-F704-43B8-BE07-3234B4C5EC07}" destId="{DA9614D4-AD62-4E61-B01E-0D79A060F63A}"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BDCE7-7817-43AE-8084-971C4DF34B3F}">
      <dsp:nvSpPr>
        <dsp:cNvPr id="0" name=""/>
        <dsp:cNvSpPr/>
      </dsp:nvSpPr>
      <dsp:spPr>
        <a:xfrm rot="16200000">
          <a:off x="677333" y="-677333"/>
          <a:ext cx="2709333" cy="4064000"/>
        </a:xfrm>
        <a:prstGeom prst="round1Rect">
          <a:avLst/>
        </a:prstGeom>
        <a:solidFill>
          <a:srgbClr val="8DB1C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Font typeface="Wingdings" panose="05000000000000000000" pitchFamily="2" charset="2"/>
            <a:buNone/>
          </a:pPr>
          <a:endParaRPr lang="en-US" sz="2600" kern="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1155700">
            <a:lnSpc>
              <a:spcPct val="90000"/>
            </a:lnSpc>
            <a:spcBef>
              <a:spcPct val="0"/>
            </a:spcBef>
            <a:spcAft>
              <a:spcPct val="35000"/>
            </a:spcAft>
            <a:buFont typeface="Wingdings" panose="05000000000000000000" pitchFamily="2" charset="2"/>
            <a:buNone/>
          </a:pPr>
          <a:r>
            <a:rPr lang="en-US" sz="2600" kern="1200" dirty="0">
              <a:effectLst/>
              <a:latin typeface="Times New Roman" panose="02020603050405020304" pitchFamily="18" charset="0"/>
              <a:ea typeface="Calibri" panose="020F0502020204030204" pitchFamily="34" charset="0"/>
              <a:cs typeface="Times New Roman" panose="02020603050405020304" pitchFamily="18" charset="0"/>
            </a:rPr>
            <a:t>To understand the purchasing pattern </a:t>
          </a:r>
        </a:p>
        <a:p>
          <a:pPr marL="0" lvl="0" indent="0" algn="ctr" defTabSz="1155700">
            <a:lnSpc>
              <a:spcPct val="90000"/>
            </a:lnSpc>
            <a:spcBef>
              <a:spcPct val="0"/>
            </a:spcBef>
            <a:spcAft>
              <a:spcPct val="35000"/>
            </a:spcAft>
            <a:buFont typeface="Wingdings" panose="05000000000000000000" pitchFamily="2" charset="2"/>
            <a:buNone/>
          </a:pPr>
          <a:endParaRPr lang="en-US" sz="2600" kern="1200" dirty="0"/>
        </a:p>
      </dsp:txBody>
      <dsp:txXfrm rot="5400000">
        <a:off x="-1" y="1"/>
        <a:ext cx="4064000" cy="2032000"/>
      </dsp:txXfrm>
    </dsp:sp>
    <dsp:sp modelId="{CFD60ECC-D98B-441C-910A-AF9C2D913495}">
      <dsp:nvSpPr>
        <dsp:cNvPr id="0" name=""/>
        <dsp:cNvSpPr/>
      </dsp:nvSpPr>
      <dsp:spPr>
        <a:xfrm>
          <a:off x="4064000" y="0"/>
          <a:ext cx="4064000" cy="2709333"/>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Font typeface="Wingdings" panose="05000000000000000000" pitchFamily="2" charset="2"/>
            <a:buNone/>
          </a:pPr>
          <a:r>
            <a:rPr lang="en-US" sz="2600" kern="1200" dirty="0">
              <a:effectLst/>
              <a:latin typeface="Times New Roman" panose="02020603050405020304" pitchFamily="18" charset="0"/>
              <a:ea typeface="Calibri" panose="020F0502020204030204" pitchFamily="34" charset="0"/>
              <a:cs typeface="Times New Roman" panose="02020603050405020304" pitchFamily="18" charset="0"/>
            </a:rPr>
            <a:t>   To recommend and suggest products to individual customers</a:t>
          </a:r>
          <a:endParaRPr lang="en-US" sz="2600" kern="1200" dirty="0"/>
        </a:p>
      </dsp:txBody>
      <dsp:txXfrm>
        <a:off x="4064000" y="0"/>
        <a:ext cx="4064000" cy="2032000"/>
      </dsp:txXfrm>
    </dsp:sp>
    <dsp:sp modelId="{640F2A15-9E34-40F4-A552-67720CAA9967}">
      <dsp:nvSpPr>
        <dsp:cNvPr id="0" name=""/>
        <dsp:cNvSpPr/>
      </dsp:nvSpPr>
      <dsp:spPr>
        <a:xfrm rot="10800000">
          <a:off x="0" y="2709333"/>
          <a:ext cx="4064000" cy="2709333"/>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effectLst/>
              <a:latin typeface="Times New Roman" panose="02020603050405020304" pitchFamily="18" charset="0"/>
              <a:ea typeface="Calibri" panose="020F0502020204030204" pitchFamily="34" charset="0"/>
              <a:cs typeface="Times New Roman" panose="02020603050405020304" pitchFamily="18" charset="0"/>
            </a:rPr>
            <a:t>     Extend </a:t>
          </a:r>
          <a:r>
            <a:rPr lang="en-US" sz="2600" kern="1200" dirty="0">
              <a:latin typeface="Times New Roman" panose="02020603050405020304" pitchFamily="18" charset="0"/>
              <a:ea typeface="Calibri" panose="020F0502020204030204" pitchFamily="34" charset="0"/>
              <a:cs typeface="Times New Roman" panose="02020603050405020304" pitchFamily="18" charset="0"/>
            </a:rPr>
            <a:t>good </a:t>
          </a:r>
          <a:r>
            <a:rPr lang="en-US" sz="2600" kern="1200" dirty="0">
              <a:effectLst/>
              <a:latin typeface="Times New Roman" panose="02020603050405020304" pitchFamily="18" charset="0"/>
              <a:ea typeface="Calibri" panose="020F0502020204030204" pitchFamily="34" charset="0"/>
              <a:cs typeface="Times New Roman" panose="02020603050405020304" pitchFamily="18" charset="0"/>
            </a:rPr>
            <a:t>relationship </a:t>
          </a:r>
          <a:endParaRPr lang="en-US" sz="2600" kern="1200" dirty="0"/>
        </a:p>
      </dsp:txBody>
      <dsp:txXfrm rot="10800000">
        <a:off x="0" y="3386666"/>
        <a:ext cx="4064000" cy="2032000"/>
      </dsp:txXfrm>
    </dsp:sp>
    <dsp:sp modelId="{CA1A5491-C5BC-4252-8BDB-A67968AD4228}">
      <dsp:nvSpPr>
        <dsp:cNvPr id="0" name=""/>
        <dsp:cNvSpPr/>
      </dsp:nvSpPr>
      <dsp:spPr>
        <a:xfrm rot="5400000">
          <a:off x="4741333" y="2032000"/>
          <a:ext cx="2709333" cy="4064000"/>
        </a:xfrm>
        <a:prstGeom prst="round1Rect">
          <a:avLst/>
        </a:prstGeom>
        <a:solidFill>
          <a:srgbClr val="8DB1C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imes New Roman" panose="02020603050405020304" pitchFamily="18" charset="0"/>
              <a:ea typeface="Calibri" panose="020F0502020204030204" pitchFamily="34" charset="0"/>
              <a:cs typeface="Times New Roman" panose="02020603050405020304" pitchFamily="18" charset="0"/>
            </a:rPr>
            <a:t>   T</a:t>
          </a:r>
          <a:r>
            <a:rPr lang="en-US" sz="2600" kern="1200" dirty="0">
              <a:effectLst/>
              <a:latin typeface="Times New Roman" panose="02020603050405020304" pitchFamily="18" charset="0"/>
              <a:ea typeface="Calibri" panose="020F0502020204030204" pitchFamily="34" charset="0"/>
              <a:cs typeface="Times New Roman" panose="02020603050405020304" pitchFamily="18" charset="0"/>
            </a:rPr>
            <a:t>o understand the                              customer’s shopping behaviour </a:t>
          </a:r>
        </a:p>
      </dsp:txBody>
      <dsp:txXfrm rot="-5400000">
        <a:off x="4063999" y="3386666"/>
        <a:ext cx="4064000" cy="2032000"/>
      </dsp:txXfrm>
    </dsp:sp>
    <dsp:sp modelId="{DA9614D4-AD62-4E61-B01E-0D79A060F63A}">
      <dsp:nvSpPr>
        <dsp:cNvPr id="0" name=""/>
        <dsp:cNvSpPr/>
      </dsp:nvSpPr>
      <dsp:spPr>
        <a:xfrm>
          <a:off x="2232249" y="1917659"/>
          <a:ext cx="3663500" cy="1583348"/>
        </a:xfrm>
        <a:prstGeom prst="round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Font typeface="Wingdings" panose="05000000000000000000" pitchFamily="2" charset="2"/>
            <a:buNone/>
          </a:pPr>
          <a:r>
            <a:rPr lang="en-US" sz="2600" kern="1200" dirty="0">
              <a:effectLst/>
              <a:latin typeface="Times New Roman" panose="02020603050405020304" pitchFamily="18" charset="0"/>
              <a:ea typeface="Calibri" panose="020F0502020204030204" pitchFamily="34" charset="0"/>
              <a:cs typeface="Times New Roman" panose="02020603050405020304" pitchFamily="18" charset="0"/>
            </a:rPr>
            <a:t>To improve sales </a:t>
          </a:r>
          <a:endParaRPr lang="en-US" sz="2600" kern="1200" dirty="0"/>
        </a:p>
      </dsp:txBody>
      <dsp:txXfrm>
        <a:off x="2309542" y="1994952"/>
        <a:ext cx="3508914" cy="1428762"/>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33B4B9-AFB0-43EB-82AF-ED70AC262E4F}" type="datetimeFigureOut">
              <a:rPr lang="en-US" smtClean="0"/>
              <a:pPr/>
              <a:t>10/14/2023</a:t>
            </a:fld>
            <a:endParaRPr lang="en-US"/>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472C8F-9949-4688-BFEB-F813D79CFC0A}" type="slidenum">
              <a:rPr lang="en-US" smtClean="0"/>
              <a:pPr/>
              <a:t>‹#›</a:t>
            </a:fld>
            <a:endParaRPr lang="en-US"/>
          </a:p>
        </p:txBody>
      </p:sp>
    </p:spTree>
    <p:extLst>
      <p:ext uri="{BB962C8B-B14F-4D97-AF65-F5344CB8AC3E}">
        <p14:creationId xmlns:p14="http://schemas.microsoft.com/office/powerpoint/2010/main" val="179299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31E77A-DD07-4A76-801D-B4BF4990C412}" type="datetimeFigureOut">
              <a:rPr lang="en-US" smtClean="0"/>
              <a:pPr/>
              <a:t>10/14/2023</a:t>
            </a:fld>
            <a:endParaRPr lang="en-US"/>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3AB2B-189A-4C92-A457-C6A3833631A7}" type="slidenum">
              <a:rPr lang="en-US" smtClean="0"/>
              <a:pPr/>
              <a:t>‹#›</a:t>
            </a:fld>
            <a:endParaRPr lang="en-US"/>
          </a:p>
        </p:txBody>
      </p:sp>
    </p:spTree>
    <p:extLst>
      <p:ext uri="{BB962C8B-B14F-4D97-AF65-F5344CB8AC3E}">
        <p14:creationId xmlns:p14="http://schemas.microsoft.com/office/powerpoint/2010/main" val="2753898374"/>
      </p:ext>
    </p:extLst>
  </p:cSld>
  <p:clrMap bg1="lt1" tx1="dk1" bg2="lt2" tx2="dk2" accent1="accent1" accent2="accent2" accent3="accent3" accent4="accent4" accent5="accent5" accent6="accent6" hlink="hlink" folHlink="folHlink"/>
  <p:hf hdr="0" ftr="0" dt="0"/>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a:t>
            </a:fld>
            <a:endParaRPr lang="en-US"/>
          </a:p>
        </p:txBody>
      </p:sp>
    </p:spTree>
    <p:extLst>
      <p:ext uri="{BB962C8B-B14F-4D97-AF65-F5344CB8AC3E}">
        <p14:creationId xmlns:p14="http://schemas.microsoft.com/office/powerpoint/2010/main" val="131446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3434645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4189735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4</a:t>
            </a:fld>
            <a:endParaRPr lang="en-US"/>
          </a:p>
        </p:txBody>
      </p:sp>
    </p:spTree>
    <p:extLst>
      <p:ext uri="{BB962C8B-B14F-4D97-AF65-F5344CB8AC3E}">
        <p14:creationId xmlns:p14="http://schemas.microsoft.com/office/powerpoint/2010/main" val="1676561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pPr/>
              <a:t>7</a:t>
            </a:fld>
            <a:endParaRPr lang="en-US"/>
          </a:p>
        </p:txBody>
      </p:sp>
    </p:spTree>
    <p:extLst>
      <p:ext uri="{BB962C8B-B14F-4D97-AF65-F5344CB8AC3E}">
        <p14:creationId xmlns:p14="http://schemas.microsoft.com/office/powerpoint/2010/main" val="2284802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solidFill>
          <a:schemeClr val="accent1"/>
        </a:solidFill>
        <a:effectLst/>
      </p:bgPr>
    </p:bg>
    <p:spTree>
      <p:nvGrpSpPr>
        <p:cNvPr id="1" name=""/>
        <p:cNvGrpSpPr/>
        <p:nvPr/>
      </p:nvGrpSpPr>
      <p:grpSpPr>
        <a:xfrm>
          <a:off x="0" y="0"/>
          <a:ext cx="0" cy="0"/>
          <a:chOff x="0" y="0"/>
          <a:chExt cx="0" cy="0"/>
        </a:xfrm>
      </p:grpSpPr>
      <p:sp>
        <p:nvSpPr>
          <p:cNvPr id="7" name="Figure">
            <a:extLst>
              <a:ext uri="{FF2B5EF4-FFF2-40B4-BE49-F238E27FC236}">
                <a16:creationId xmlns:a16="http://schemas.microsoft.com/office/drawing/2014/main" id="{0DFD6B67-4EBF-4059-B726-B133E1C8983A}"/>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igure">
            <a:extLst>
              <a:ext uri="{FF2B5EF4-FFF2-40B4-BE49-F238E27FC236}">
                <a16:creationId xmlns:a16="http://schemas.microsoft.com/office/drawing/2014/main" id="{A6AFB5AB-00A5-42C5-8B89-0D4DEAD0012C}"/>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 name="Figure">
            <a:extLst>
              <a:ext uri="{FF2B5EF4-FFF2-40B4-BE49-F238E27FC236}">
                <a16:creationId xmlns:a16="http://schemas.microsoft.com/office/drawing/2014/main" id="{F853A99F-53BE-43F4-B45A-A2127E017721}"/>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igure">
            <a:extLst>
              <a:ext uri="{FF2B5EF4-FFF2-40B4-BE49-F238E27FC236}">
                <a16:creationId xmlns:a16="http://schemas.microsoft.com/office/drawing/2014/main" id="{523540BF-0941-4408-B229-3B101068B60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5">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BD5C64BF-08E2-4135-B576-782BCC1358BD}"/>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284B6DC6-7C4D-44E7-9164-F5FAB39BEF1C}"/>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3161928" y="2072667"/>
            <a:ext cx="5868144" cy="2387600"/>
          </a:xfrm>
        </p:spPr>
        <p:txBody>
          <a:bodyPr anchor="b"/>
          <a:lstStyle>
            <a:lvl1pPr algn="ctr">
              <a:defRPr sz="6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3161928" y="4552342"/>
            <a:ext cx="5868144"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8328248" y="6356350"/>
            <a:ext cx="3025552" cy="365125"/>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126408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3754"/>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268429"/>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E6D3A46D-7F78-4A59-A12D-5EE07C50BFCD}"/>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reeform: Shape 19">
            <a:extLst>
              <a:ext uri="{FF2B5EF4-FFF2-40B4-BE49-F238E27FC236}">
                <a16:creationId xmlns:a16="http://schemas.microsoft.com/office/drawing/2014/main" id="{33E765F1-E837-4960-9A2B-971A41844935}"/>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7B0794A8-5CB9-4466-B2A1-B736C2408414}"/>
              </a:ext>
            </a:extLst>
          </p:cNvPr>
          <p:cNvSpPr/>
          <p:nvPr userDrawn="1"/>
        </p:nvSpPr>
        <p:spPr>
          <a:xfrm>
            <a:off x="3208844" y="1651975"/>
            <a:ext cx="7779006" cy="5348770"/>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igure">
            <a:extLst>
              <a:ext uri="{FF2B5EF4-FFF2-40B4-BE49-F238E27FC236}">
                <a16:creationId xmlns:a16="http://schemas.microsoft.com/office/drawing/2014/main" id="{43D2B85A-0851-443A-B2F7-A5A2AC52A21C}"/>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186361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w Phot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3754"/>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268429"/>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6CA2A693-AE58-4C41-825A-D32BC0811ACB}"/>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reeform: Shape 14">
            <a:extLst>
              <a:ext uri="{FF2B5EF4-FFF2-40B4-BE49-F238E27FC236}">
                <a16:creationId xmlns:a16="http://schemas.microsoft.com/office/drawing/2014/main" id="{6F82D26C-ABC8-4121-9D52-27E8B77173C3}"/>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0A40D36-2BD3-4F77-92AA-A95427EF3D43}"/>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Picture Placeholder 19">
            <a:extLst>
              <a:ext uri="{FF2B5EF4-FFF2-40B4-BE49-F238E27FC236}">
                <a16:creationId xmlns:a16="http://schemas.microsoft.com/office/drawing/2014/main" id="{99B1E94F-6B0A-4BB6-BFB9-6DB8090FBAA7}"/>
              </a:ext>
            </a:extLst>
          </p:cNvPr>
          <p:cNvSpPr>
            <a:spLocks noGrp="1"/>
          </p:cNvSpPr>
          <p:nvPr>
            <p:ph type="pic" sz="quarter" idx="13"/>
          </p:nvPr>
        </p:nvSpPr>
        <p:spPr>
          <a:xfrm>
            <a:off x="3208844" y="1651909"/>
            <a:ext cx="7779006" cy="5206089"/>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txBody>
          <a:bodyPr wrap="square" tIns="1645920" anchor="t">
            <a:noAutofit/>
          </a:bodyPr>
          <a:lstStyle>
            <a:lvl1pPr algn="ctr">
              <a:defRPr/>
            </a:lvl1pPr>
          </a:lstStyle>
          <a:p>
            <a:endParaRPr lang="en-US"/>
          </a:p>
        </p:txBody>
      </p:sp>
    </p:spTree>
    <p:extLst>
      <p:ext uri="{BB962C8B-B14F-4D97-AF65-F5344CB8AC3E}">
        <p14:creationId xmlns:p14="http://schemas.microsoft.com/office/powerpoint/2010/main" val="453953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w Photo (bi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05909"/>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630584"/>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B09E196A-2B73-4233-A237-4B183A27C60C}"/>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reeform: Shape 19">
            <a:extLst>
              <a:ext uri="{FF2B5EF4-FFF2-40B4-BE49-F238E27FC236}">
                <a16:creationId xmlns:a16="http://schemas.microsoft.com/office/drawing/2014/main" id="{7A7148EA-E1BB-48D0-8BFB-BE2CA7C08F52}"/>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0A40D36-2BD3-4F77-92AA-A95427EF3D43}"/>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Picture Placeholder 14">
            <a:extLst>
              <a:ext uri="{FF2B5EF4-FFF2-40B4-BE49-F238E27FC236}">
                <a16:creationId xmlns:a16="http://schemas.microsoft.com/office/drawing/2014/main" id="{D6588FD2-164B-4DDE-9260-E26517416615}"/>
              </a:ext>
            </a:extLst>
          </p:cNvPr>
          <p:cNvSpPr>
            <a:spLocks noGrp="1"/>
          </p:cNvSpPr>
          <p:nvPr>
            <p:ph type="pic" sz="quarter" idx="13"/>
          </p:nvPr>
        </p:nvSpPr>
        <p:spPr>
          <a:xfrm>
            <a:off x="3208844" y="1651909"/>
            <a:ext cx="7779006" cy="5206089"/>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txBody>
          <a:bodyPr wrap="square" tIns="1645920" anchor="t">
            <a:noAutofit/>
          </a:bodyPr>
          <a:lstStyle>
            <a:lvl1pPr algn="ctr">
              <a:defRPr/>
            </a:lvl1pPr>
          </a:lstStyle>
          <a:p>
            <a:endParaRPr lang="en-US"/>
          </a:p>
        </p:txBody>
      </p:sp>
    </p:spTree>
    <p:extLst>
      <p:ext uri="{BB962C8B-B14F-4D97-AF65-F5344CB8AC3E}">
        <p14:creationId xmlns:p14="http://schemas.microsoft.com/office/powerpoint/2010/main" val="1536532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grpSp>
        <p:nvGrpSpPr>
          <p:cNvPr id="24" name="Group 23">
            <a:extLst>
              <a:ext uri="{FF2B5EF4-FFF2-40B4-BE49-F238E27FC236}">
                <a16:creationId xmlns:a16="http://schemas.microsoft.com/office/drawing/2014/main" id="{56093E40-6F04-4491-9C8D-06005D9BB3A5}"/>
              </a:ext>
            </a:extLst>
          </p:cNvPr>
          <p:cNvGrpSpPr/>
          <p:nvPr userDrawn="1"/>
        </p:nvGrpSpPr>
        <p:grpSpPr>
          <a:xfrm>
            <a:off x="41945" y="620688"/>
            <a:ext cx="12102727" cy="6237315"/>
            <a:chOff x="695401" y="1241443"/>
            <a:chExt cx="10898227" cy="5616559"/>
          </a:xfrm>
        </p:grpSpPr>
        <p:sp>
          <p:nvSpPr>
            <p:cNvPr id="21" name="Freeform: Shape 20">
              <a:extLst>
                <a:ext uri="{FF2B5EF4-FFF2-40B4-BE49-F238E27FC236}">
                  <a16:creationId xmlns:a16="http://schemas.microsoft.com/office/drawing/2014/main" id="{0E9CB3F7-3ABC-4104-B98A-0121ACF534AE}"/>
                </a:ext>
              </a:extLst>
            </p:cNvPr>
            <p:cNvSpPr/>
            <p:nvPr userDrawn="1"/>
          </p:nvSpPr>
          <p:spPr>
            <a:xfrm>
              <a:off x="1490608" y="1750568"/>
              <a:ext cx="10103020" cy="5107432"/>
            </a:xfrm>
            <a:custGeom>
              <a:avLst/>
              <a:gdLst>
                <a:gd name="connsiteX0" fmla="*/ 6871207 w 10103020"/>
                <a:gd name="connsiteY0" fmla="*/ 1379 h 5107432"/>
                <a:gd name="connsiteX1" fmla="*/ 10061003 w 10103020"/>
                <a:gd name="connsiteY1" fmla="*/ 2144415 h 5107432"/>
                <a:gd name="connsiteX2" fmla="*/ 8937022 w 10103020"/>
                <a:gd name="connsiteY2" fmla="*/ 5053985 h 5107432"/>
                <a:gd name="connsiteX3" fmla="*/ 8872567 w 10103020"/>
                <a:gd name="connsiteY3" fmla="*/ 5107432 h 5107432"/>
                <a:gd name="connsiteX4" fmla="*/ 13161 w 10103020"/>
                <a:gd name="connsiteY4" fmla="*/ 5107432 h 5107432"/>
                <a:gd name="connsiteX5" fmla="*/ 3817 w 10103020"/>
                <a:gd name="connsiteY5" fmla="*/ 5033897 h 5107432"/>
                <a:gd name="connsiteX6" fmla="*/ 4513496 w 10103020"/>
                <a:gd name="connsiteY6" fmla="*/ 417007 h 5107432"/>
                <a:gd name="connsiteX7" fmla="*/ 6871207 w 10103020"/>
                <a:gd name="connsiteY7" fmla="*/ 1379 h 5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3020" h="5107432">
                  <a:moveTo>
                    <a:pt x="6871207" y="1379"/>
                  </a:moveTo>
                  <a:cubicBezTo>
                    <a:pt x="9201349" y="-49256"/>
                    <a:pt x="9924407" y="1306731"/>
                    <a:pt x="10061003" y="2144415"/>
                  </a:cubicBezTo>
                  <a:cubicBezTo>
                    <a:pt x="10257314" y="3348198"/>
                    <a:pt x="9746101" y="4316998"/>
                    <a:pt x="8937022" y="5053985"/>
                  </a:cubicBezTo>
                  <a:lnTo>
                    <a:pt x="8872567" y="5107432"/>
                  </a:lnTo>
                  <a:lnTo>
                    <a:pt x="13161" y="5107432"/>
                  </a:lnTo>
                  <a:lnTo>
                    <a:pt x="3817" y="5033897"/>
                  </a:lnTo>
                  <a:cubicBezTo>
                    <a:pt x="-110911" y="3389245"/>
                    <a:pt x="2382588" y="1054048"/>
                    <a:pt x="4513496" y="417007"/>
                  </a:cubicBezTo>
                  <a:cubicBezTo>
                    <a:pt x="5440331" y="140015"/>
                    <a:pt x="6218767" y="15557"/>
                    <a:pt x="6871207" y="1379"/>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Freeform: Shape 21">
              <a:extLst>
                <a:ext uri="{FF2B5EF4-FFF2-40B4-BE49-F238E27FC236}">
                  <a16:creationId xmlns:a16="http://schemas.microsoft.com/office/drawing/2014/main" id="{A481A0AE-40AD-4CC1-89EF-16D86FD8CD17}"/>
                </a:ext>
              </a:extLst>
            </p:cNvPr>
            <p:cNvSpPr/>
            <p:nvPr userDrawn="1"/>
          </p:nvSpPr>
          <p:spPr>
            <a:xfrm>
              <a:off x="695401" y="1241443"/>
              <a:ext cx="9953877" cy="5616559"/>
            </a:xfrm>
            <a:custGeom>
              <a:avLst/>
              <a:gdLst>
                <a:gd name="connsiteX0" fmla="*/ 8316277 w 9953877"/>
                <a:gd name="connsiteY0" fmla="*/ 1305 h 5616559"/>
                <a:gd name="connsiteX1" fmla="*/ 9953877 w 9953877"/>
                <a:gd name="connsiteY1" fmla="*/ 2552872 h 5616559"/>
                <a:gd name="connsiteX2" fmla="*/ 8605150 w 9953877"/>
                <a:gd name="connsiteY2" fmla="*/ 5468034 h 5616559"/>
                <a:gd name="connsiteX3" fmla="*/ 8447294 w 9953877"/>
                <a:gd name="connsiteY3" fmla="*/ 5616559 h 5616559"/>
                <a:gd name="connsiteX4" fmla="*/ 2330142 w 9953877"/>
                <a:gd name="connsiteY4" fmla="*/ 5616559 h 5616559"/>
                <a:gd name="connsiteX5" fmla="*/ 2101259 w 9953877"/>
                <a:gd name="connsiteY5" fmla="*/ 5468034 h 5616559"/>
                <a:gd name="connsiteX6" fmla="*/ 0 w 9953877"/>
                <a:gd name="connsiteY6" fmla="*/ 2552872 h 5616559"/>
                <a:gd name="connsiteX7" fmla="*/ 6085691 w 9953877"/>
                <a:gd name="connsiteY7" fmla="*/ 666388 h 5616559"/>
                <a:gd name="connsiteX8" fmla="*/ 8316277 w 9953877"/>
                <a:gd name="connsiteY8" fmla="*/ 1305 h 56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3877" h="5616559">
                  <a:moveTo>
                    <a:pt x="8316277" y="1305"/>
                  </a:moveTo>
                  <a:cubicBezTo>
                    <a:pt x="9547873" y="44247"/>
                    <a:pt x="9953877" y="1142193"/>
                    <a:pt x="9953877" y="2552872"/>
                  </a:cubicBezTo>
                  <a:cubicBezTo>
                    <a:pt x="9953877" y="3578820"/>
                    <a:pt x="9406759" y="4651671"/>
                    <a:pt x="8605150" y="5468034"/>
                  </a:cubicBezTo>
                  <a:lnTo>
                    <a:pt x="8447294" y="5616559"/>
                  </a:lnTo>
                  <a:lnTo>
                    <a:pt x="2330142" y="5616559"/>
                  </a:lnTo>
                  <a:lnTo>
                    <a:pt x="2101259" y="5468034"/>
                  </a:lnTo>
                  <a:cubicBezTo>
                    <a:pt x="923384" y="4651671"/>
                    <a:pt x="0" y="3578820"/>
                    <a:pt x="0" y="2552872"/>
                  </a:cubicBezTo>
                  <a:cubicBezTo>
                    <a:pt x="0" y="500976"/>
                    <a:pt x="4278785" y="1604796"/>
                    <a:pt x="6085691" y="666388"/>
                  </a:cubicBezTo>
                  <a:cubicBezTo>
                    <a:pt x="7026067" y="180244"/>
                    <a:pt x="7756460" y="-18214"/>
                    <a:pt x="8316277" y="130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 Placeholder 22">
            <a:extLst>
              <a:ext uri="{FF2B5EF4-FFF2-40B4-BE49-F238E27FC236}">
                <a16:creationId xmlns:a16="http://schemas.microsoft.com/office/drawing/2014/main" id="{BEA1E088-FCC0-4BEB-ACA0-B59E2AF07CB9}"/>
              </a:ext>
            </a:extLst>
          </p:cNvPr>
          <p:cNvSpPr>
            <a:spLocks noGrp="1"/>
          </p:cNvSpPr>
          <p:nvPr>
            <p:ph type="body" sz="quarter" idx="13"/>
          </p:nvPr>
        </p:nvSpPr>
        <p:spPr>
          <a:xfrm>
            <a:off x="983431" y="1988719"/>
            <a:ext cx="9505181" cy="3699442"/>
          </a:xfrm>
        </p:spPr>
        <p:txBody>
          <a:bodyPr anchor="ctr">
            <a:normAutofit/>
          </a:bodyPr>
          <a:lstStyle>
            <a:lvl1pPr marL="0" indent="0" algn="ctr">
              <a:buNone/>
              <a:defRPr sz="4800"/>
            </a:lvl1pPr>
          </a:lstStyle>
          <a:p>
            <a:pPr lvl="0"/>
            <a:r>
              <a:rPr lang="en-US"/>
              <a:t>Edit Master text styles</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4035675" y="5880905"/>
            <a:ext cx="3400692" cy="647826"/>
          </a:xfr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5" name="Figure">
            <a:extLst>
              <a:ext uri="{FF2B5EF4-FFF2-40B4-BE49-F238E27FC236}">
                <a16:creationId xmlns:a16="http://schemas.microsoft.com/office/drawing/2014/main" id="{A97C9F97-6012-41FB-8B5B-65E606A8CDCD}"/>
              </a:ext>
            </a:extLst>
          </p:cNvPr>
          <p:cNvSpPr/>
          <p:nvPr userDrawn="1"/>
        </p:nvSpPr>
        <p:spPr>
          <a:xfrm>
            <a:off x="303229" y="1621497"/>
            <a:ext cx="1049353" cy="1069130"/>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Figure">
            <a:extLst>
              <a:ext uri="{FF2B5EF4-FFF2-40B4-BE49-F238E27FC236}">
                <a16:creationId xmlns:a16="http://schemas.microsoft.com/office/drawing/2014/main" id="{A3638349-9CD9-430D-99DB-C2B0F278F4AC}"/>
              </a:ext>
            </a:extLst>
          </p:cNvPr>
          <p:cNvSpPr/>
          <p:nvPr userDrawn="1"/>
        </p:nvSpPr>
        <p:spPr>
          <a:xfrm rot="10800000">
            <a:off x="1487488" y="1643744"/>
            <a:ext cx="724406" cy="689945"/>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a:xfrm>
            <a:off x="838200" y="6356350"/>
            <a:ext cx="2743200" cy="365125"/>
          </a:xfrm>
        </p:spPr>
        <p:txBody>
          <a:bodyPr/>
          <a:lstStyle>
            <a:lvl1pPr>
              <a:defRPr>
                <a:solidFill>
                  <a:schemeClr val="bg2"/>
                </a:solidFill>
              </a:defRPr>
            </a:lvl1pPr>
          </a:lstStyle>
          <a:p>
            <a:r>
              <a:rPr lang="en-US"/>
              <a:t>Your Date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lvl1pPr>
              <a:defRPr>
                <a:solidFill>
                  <a:schemeClr val="bg2"/>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96649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Big Lett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5552182" cy="2852737"/>
          </a:xfrm>
        </p:spPr>
        <p:txBody>
          <a:bodyPr lIns="0" anchor="b">
            <a:noAutofit/>
          </a:bodyPr>
          <a:lstStyle>
            <a:lvl1pPr>
              <a:defRPr sz="11500" cap="all" baseline="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grpSp>
        <p:nvGrpSpPr>
          <p:cNvPr id="7" name="Group 6">
            <a:extLst>
              <a:ext uri="{FF2B5EF4-FFF2-40B4-BE49-F238E27FC236}">
                <a16:creationId xmlns:a16="http://schemas.microsoft.com/office/drawing/2014/main" id="{BBD05D1D-5FB4-4F4A-B9D3-9E6F632B7EAC}"/>
              </a:ext>
            </a:extLst>
          </p:cNvPr>
          <p:cNvGrpSpPr/>
          <p:nvPr userDrawn="1"/>
        </p:nvGrpSpPr>
        <p:grpSpPr>
          <a:xfrm>
            <a:off x="5231904" y="-1"/>
            <a:ext cx="6960097" cy="6661131"/>
            <a:chOff x="6384032" y="0"/>
            <a:chExt cx="5807969" cy="5558492"/>
          </a:xfrm>
        </p:grpSpPr>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Tree>
    <p:extLst>
      <p:ext uri="{BB962C8B-B14F-4D97-AF65-F5344CB8AC3E}">
        <p14:creationId xmlns:p14="http://schemas.microsoft.com/office/powerpoint/2010/main" val="373503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DDE6-2F8A-471E-A518-BB13DA06D517}"/>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Date Placeholder 2">
            <a:extLst>
              <a:ext uri="{FF2B5EF4-FFF2-40B4-BE49-F238E27FC236}">
                <a16:creationId xmlns:a16="http://schemas.microsoft.com/office/drawing/2014/main" id="{2946C1B7-14B4-4C6B-8DF9-AFB9829EE441}"/>
              </a:ext>
            </a:extLst>
          </p:cNvPr>
          <p:cNvSpPr>
            <a:spLocks noGrp="1"/>
          </p:cNvSpPr>
          <p:nvPr>
            <p:ph type="dt" sz="half" idx="10"/>
          </p:nvPr>
        </p:nvSpPr>
        <p:spPr/>
        <p:txBody>
          <a:bodyPr/>
          <a:lstStyle/>
          <a:p>
            <a:r>
              <a:rPr lang="en-US"/>
              <a:t>Your Date Here</a:t>
            </a:r>
          </a:p>
        </p:txBody>
      </p:sp>
      <p:sp>
        <p:nvSpPr>
          <p:cNvPr id="4" name="Footer Placeholder 3">
            <a:extLst>
              <a:ext uri="{FF2B5EF4-FFF2-40B4-BE49-F238E27FC236}">
                <a16:creationId xmlns:a16="http://schemas.microsoft.com/office/drawing/2014/main" id="{E749B972-84A1-4343-BCEB-B050BA6978E6}"/>
              </a:ext>
            </a:extLst>
          </p:cNvPr>
          <p:cNvSpPr>
            <a:spLocks noGrp="1"/>
          </p:cNvSpPr>
          <p:nvPr>
            <p:ph type="ftr" sz="quarter" idx="11"/>
          </p:nvPr>
        </p:nvSpPr>
        <p:spPr/>
        <p:txBody>
          <a:bodyPr/>
          <a:lstStyle/>
          <a:p>
            <a:r>
              <a:rPr lang="en-US"/>
              <a:t>Your Footer Here</a:t>
            </a:r>
          </a:p>
        </p:txBody>
      </p:sp>
      <p:sp>
        <p:nvSpPr>
          <p:cNvPr id="5" name="Slide Number Placeholder 4">
            <a:extLst>
              <a:ext uri="{FF2B5EF4-FFF2-40B4-BE49-F238E27FC236}">
                <a16:creationId xmlns:a16="http://schemas.microsoft.com/office/drawing/2014/main" id="{878FF48D-D008-47E7-B3ED-D6F0B4FF10BB}"/>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417909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lvl1pPr>
          </a:lstStyle>
          <a:p>
            <a:r>
              <a:rPr lang="en-US"/>
              <a:t>Click to edit Master title style</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7" name="Freeform: Shape 16">
            <a:extLst>
              <a:ext uri="{FF2B5EF4-FFF2-40B4-BE49-F238E27FC236}">
                <a16:creationId xmlns:a16="http://schemas.microsoft.com/office/drawing/2014/main" id="{44C2378E-37F4-4D35-A4CE-098A70BB67C3}"/>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976593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417A-FFFC-4C38-B511-2722630CD6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C8D7D-4E0A-454B-A79D-902EC54DE9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04BDBD-06AB-4C31-B0F2-5DD5B4BE074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811E0C-F3A6-4B16-B9AB-5E3667F09108}"/>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E2E38BFA-BFF6-490C-A0BA-416294EFCEBB}"/>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495CF87B-2F0A-4942-B880-E8B34C5BDF08}"/>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502132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D006-0636-42F1-9CDF-76666726A0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36E0F-BBDE-45B8-A505-73F0AE507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88661E-F16E-4409-B697-46876AB7A3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5D03C0-D476-4B22-AB2A-BA13BA5C62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4A3DD0-1B03-47CD-9B52-1B55BFD74C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A505A7-5B4D-4CC0-855A-D8B27D3CA3E6}"/>
              </a:ext>
            </a:extLst>
          </p:cNvPr>
          <p:cNvSpPr>
            <a:spLocks noGrp="1"/>
          </p:cNvSpPr>
          <p:nvPr>
            <p:ph type="dt" sz="half" idx="10"/>
          </p:nvPr>
        </p:nvSpPr>
        <p:spPr/>
        <p:txBody>
          <a:bodyPr/>
          <a:lstStyle/>
          <a:p>
            <a:r>
              <a:rPr lang="en-US"/>
              <a:t>Your Date Here</a:t>
            </a:r>
          </a:p>
        </p:txBody>
      </p:sp>
      <p:sp>
        <p:nvSpPr>
          <p:cNvPr id="8" name="Footer Placeholder 7">
            <a:extLst>
              <a:ext uri="{FF2B5EF4-FFF2-40B4-BE49-F238E27FC236}">
                <a16:creationId xmlns:a16="http://schemas.microsoft.com/office/drawing/2014/main" id="{9CBB9F58-8B33-4A6B-83B6-DACBFF55C450}"/>
              </a:ext>
            </a:extLst>
          </p:cNvPr>
          <p:cNvSpPr>
            <a:spLocks noGrp="1"/>
          </p:cNvSpPr>
          <p:nvPr>
            <p:ph type="ftr" sz="quarter" idx="11"/>
          </p:nvPr>
        </p:nvSpPr>
        <p:spPr/>
        <p:txBody>
          <a:bodyPr/>
          <a:lstStyle/>
          <a:p>
            <a:r>
              <a:rPr lang="en-US"/>
              <a:t>Your Footer Here</a:t>
            </a:r>
          </a:p>
        </p:txBody>
      </p:sp>
      <p:sp>
        <p:nvSpPr>
          <p:cNvPr id="9" name="Slide Number Placeholder 8">
            <a:extLst>
              <a:ext uri="{FF2B5EF4-FFF2-40B4-BE49-F238E27FC236}">
                <a16:creationId xmlns:a16="http://schemas.microsoft.com/office/drawing/2014/main" id="{9EC49A68-E101-43C8-B949-D8505E24BD08}"/>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817122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187B-8DFC-4E18-8A9E-DEF483D42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8CF1B9-C192-4ED5-8F68-EECA74181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B9952C-E188-44F7-B6AC-FEAD53B95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D02327-A8DE-42E1-B8ED-620CCCFD0469}"/>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7443995-4F62-42E0-B06A-F6DF5AE820FF}"/>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C38A0555-7BBD-4C3E-81F3-FF0C1E2D0C5E}"/>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37706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7" name="Figure">
            <a:extLst>
              <a:ext uri="{FF2B5EF4-FFF2-40B4-BE49-F238E27FC236}">
                <a16:creationId xmlns:a16="http://schemas.microsoft.com/office/drawing/2014/main" id="{0DFD6B67-4EBF-4059-B726-B133E1C8983A}"/>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igure">
            <a:extLst>
              <a:ext uri="{FF2B5EF4-FFF2-40B4-BE49-F238E27FC236}">
                <a16:creationId xmlns:a16="http://schemas.microsoft.com/office/drawing/2014/main" id="{A6AFB5AB-00A5-42C5-8B89-0D4DEAD0012C}"/>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 name="Figure">
            <a:extLst>
              <a:ext uri="{FF2B5EF4-FFF2-40B4-BE49-F238E27FC236}">
                <a16:creationId xmlns:a16="http://schemas.microsoft.com/office/drawing/2014/main" id="{F853A99F-53BE-43F4-B45A-A2127E017721}"/>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igure">
            <a:extLst>
              <a:ext uri="{FF2B5EF4-FFF2-40B4-BE49-F238E27FC236}">
                <a16:creationId xmlns:a16="http://schemas.microsoft.com/office/drawing/2014/main" id="{523540BF-0941-4408-B229-3B101068B60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1">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BD5C64BF-08E2-4135-B576-782BCC1358BD}"/>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284B6DC6-7C4D-44E7-9164-F5FAB39BEF1C}"/>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3161928" y="2072667"/>
            <a:ext cx="5868144" cy="2387600"/>
          </a:xfrm>
        </p:spPr>
        <p:txBody>
          <a:bodyPr anchor="b"/>
          <a:lstStyle>
            <a:lvl1pPr algn="ctr">
              <a:defRPr sz="6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3161928" y="4552342"/>
            <a:ext cx="5868144"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8328248" y="6356350"/>
            <a:ext cx="3025552" cy="365125"/>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427953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3F18-26BE-440C-8365-DBFFCAFF1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D0AD9F-8698-4DE9-B5C3-5A411C6C5A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1F8511-FDD6-4BC9-9817-97FAF38EE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6E8457-7F83-48BF-B23C-E2D90546E0CC}"/>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AE49A64-2BF7-4F52-8193-200FAF370E92}"/>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B37E87D1-7122-4984-8CBE-AAA7EC69DBD2}"/>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369130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5A18-C7BB-4A58-BFDC-25892F9D13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4CCC6E-55D7-4343-85BB-C0C54327A8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68ACC-43DC-4377-8A40-C0B6C151C9AA}"/>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1D07C815-BA82-4032-9939-8245E0FB2EB7}"/>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00AD39EA-5B18-4FD5-A2CE-AEC5F7F8870A}"/>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007268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393DF-F0D3-438F-A020-FADDF18C8C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36B2C9-FF10-47A1-BB7D-7B37D1FBBF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18FE7-5958-4284-9AC4-3C364206D49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2A6196B1-38F8-4FA2-9040-4D7BE424BA3D}"/>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11BD1661-8695-4862-93E8-E000D83FD3A9}"/>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003534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78135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301909230"/>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3749699565"/>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D325CB3F-26C9-44D7-A7CB-40F86C5CE4B1}" type="slidenum">
              <a:rPr lang="en-US" smtClean="0"/>
              <a:t>‹#›</a:t>
            </a:fld>
            <a:endParaRPr lang="en-US"/>
          </a:p>
        </p:txBody>
      </p:sp>
      <p:sp>
        <p:nvSpPr>
          <p:cNvPr id="7" name="Freeform: Shape 6">
            <a:extLst>
              <a:ext uri="{FF2B5EF4-FFF2-40B4-BE49-F238E27FC236}">
                <a16:creationId xmlns:a16="http://schemas.microsoft.com/office/drawing/2014/main" id="{60FA5CB8-5EEF-E1B3-C577-BE65FD1233D9}"/>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reeform: Shape 7">
            <a:extLst>
              <a:ext uri="{FF2B5EF4-FFF2-40B4-BE49-F238E27FC236}">
                <a16:creationId xmlns:a16="http://schemas.microsoft.com/office/drawing/2014/main" id="{2D7E360C-9902-AE16-3F32-2903B50355DE}"/>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reeform: Shape 9">
            <a:extLst>
              <a:ext uri="{FF2B5EF4-FFF2-40B4-BE49-F238E27FC236}">
                <a16:creationId xmlns:a16="http://schemas.microsoft.com/office/drawing/2014/main" id="{63EF1105-F9E7-5B00-8A01-2DC54987CA28}"/>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reeform: Shape 10">
            <a:extLst>
              <a:ext uri="{FF2B5EF4-FFF2-40B4-BE49-F238E27FC236}">
                <a16:creationId xmlns:a16="http://schemas.microsoft.com/office/drawing/2014/main" id="{73167FA7-E657-5D64-5239-AC011901DF9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508E6B62-A75D-8CC9-A581-5A3067B33209}"/>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 name="Figure">
            <a:extLst>
              <a:ext uri="{FF2B5EF4-FFF2-40B4-BE49-F238E27FC236}">
                <a16:creationId xmlns:a16="http://schemas.microsoft.com/office/drawing/2014/main" id="{B3941256-3598-B9D2-95B2-5F76159DA685}"/>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36309828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3000435297"/>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Your Date Here</a:t>
            </a:r>
          </a:p>
        </p:txBody>
      </p:sp>
      <p:sp>
        <p:nvSpPr>
          <p:cNvPr id="8" name="Footer Placeholder 7"/>
          <p:cNvSpPr>
            <a:spLocks noGrp="1"/>
          </p:cNvSpPr>
          <p:nvPr>
            <p:ph type="ftr" sz="quarter" idx="11"/>
          </p:nvPr>
        </p:nvSpPr>
        <p:spPr/>
        <p:txBody>
          <a:bodyPr/>
          <a:lstStyle/>
          <a:p>
            <a:r>
              <a:rPr lang="en-US"/>
              <a:t>Your Footer Here</a:t>
            </a:r>
          </a:p>
        </p:txBody>
      </p:sp>
      <p:sp>
        <p:nvSpPr>
          <p:cNvPr id="9" name="Slide Number Placeholder 8"/>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3797944698"/>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Your Date Here</a:t>
            </a:r>
          </a:p>
        </p:txBody>
      </p:sp>
      <p:sp>
        <p:nvSpPr>
          <p:cNvPr id="4" name="Footer Placeholder 3"/>
          <p:cNvSpPr>
            <a:spLocks noGrp="1"/>
          </p:cNvSpPr>
          <p:nvPr>
            <p:ph type="ftr" sz="quarter" idx="11"/>
          </p:nvPr>
        </p:nvSpPr>
        <p:spPr/>
        <p:txBody>
          <a:bodyPr/>
          <a:lstStyle/>
          <a:p>
            <a:r>
              <a:rPr lang="en-US"/>
              <a:t>Your Footer Here</a:t>
            </a:r>
          </a:p>
        </p:txBody>
      </p:sp>
      <p:sp>
        <p:nvSpPr>
          <p:cNvPr id="5" name="Slide Number Placeholder 4"/>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423982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566397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r>
              <a:rPr lang="en-US"/>
              <a:t>Your Date Here</a:t>
            </a:r>
          </a:p>
        </p:txBody>
      </p:sp>
      <p:sp>
        <p:nvSpPr>
          <p:cNvPr id="3" name="Footer Placeholder 2"/>
          <p:cNvSpPr>
            <a:spLocks noGrp="1"/>
          </p:cNvSpPr>
          <p:nvPr>
            <p:ph type="ftr" sz="quarter" idx="11"/>
          </p:nvPr>
        </p:nvSpPr>
        <p:spPr/>
        <p:txBody>
          <a:bodyPr/>
          <a:lstStyle/>
          <a:p>
            <a:r>
              <a:rPr lang="en-US"/>
              <a:t>Your Footer Here</a:t>
            </a:r>
          </a:p>
        </p:txBody>
      </p:sp>
      <p:sp>
        <p:nvSpPr>
          <p:cNvPr id="4" name="Slide Number Placeholder 3"/>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4180355043"/>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2364997759"/>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315360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3726481823"/>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1811611162"/>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D325CB3F-26C9-44D7-A7CB-40F86C5CE4B1}" type="slidenum">
              <a:rPr lang="en-US" smtClean="0"/>
              <a:pPr/>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31520539"/>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2755654108"/>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Your Date Here</a:t>
            </a:r>
          </a:p>
        </p:txBody>
      </p:sp>
      <p:sp>
        <p:nvSpPr>
          <p:cNvPr id="4" name="Footer Placeholder 3"/>
          <p:cNvSpPr>
            <a:spLocks noGrp="1"/>
          </p:cNvSpPr>
          <p:nvPr>
            <p:ph type="ftr" sz="quarter" idx="11"/>
          </p:nvPr>
        </p:nvSpPr>
        <p:spPr/>
        <p:txBody>
          <a:bodyPr/>
          <a:lstStyle/>
          <a:p>
            <a:r>
              <a:rPr lang="en-US"/>
              <a:t>Your Footer Here</a:t>
            </a:r>
          </a:p>
        </p:txBody>
      </p:sp>
      <p:sp>
        <p:nvSpPr>
          <p:cNvPr id="5" name="Slide Number Placeholder 4"/>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4028843018"/>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Your Date Here</a:t>
            </a:r>
          </a:p>
        </p:txBody>
      </p:sp>
      <p:sp>
        <p:nvSpPr>
          <p:cNvPr id="4" name="Footer Placeholder 3"/>
          <p:cNvSpPr>
            <a:spLocks noGrp="1"/>
          </p:cNvSpPr>
          <p:nvPr>
            <p:ph type="ftr" sz="quarter" idx="11"/>
          </p:nvPr>
        </p:nvSpPr>
        <p:spPr/>
        <p:txBody>
          <a:bodyPr/>
          <a:lstStyle/>
          <a:p>
            <a:r>
              <a:rPr lang="en-US"/>
              <a:t>Your Footer Here</a:t>
            </a:r>
          </a:p>
        </p:txBody>
      </p:sp>
      <p:sp>
        <p:nvSpPr>
          <p:cNvPr id="5" name="Slide Number Placeholder 4"/>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2979448593"/>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381148494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838200" y="2060848"/>
            <a:ext cx="10515600" cy="4116115"/>
          </a:xfrm>
        </p:spPr>
        <p:txBody>
          <a:bodyPr>
            <a:normAutofit/>
          </a:bodyPr>
          <a:lstStyle>
            <a:lvl1pPr marL="569913" indent="-569913">
              <a:spcAft>
                <a:spcPts val="1200"/>
              </a:spcAft>
              <a:buFontTx/>
              <a:buBlip>
                <a:blip r:embed="rId2"/>
              </a:buBlip>
              <a:tabLst>
                <a:tab pos="914400" algn="l"/>
              </a:tabLst>
              <a:defRPr sz="3600"/>
            </a:lvl1pPr>
            <a:lvl2pPr marL="685800" indent="-228600">
              <a:spcAft>
                <a:spcPts val="1200"/>
              </a:spcAft>
              <a:buFontTx/>
              <a:buBlip>
                <a:blip r:embed="rId2"/>
              </a:buBlip>
              <a:tabLst>
                <a:tab pos="914400" algn="l"/>
              </a:tabLst>
              <a:defRPr sz="3200"/>
            </a:lvl2pPr>
            <a:lvl3pPr marL="1143000" indent="-228600">
              <a:spcAft>
                <a:spcPts val="1200"/>
              </a:spcAft>
              <a:buFontTx/>
              <a:buBlip>
                <a:blip r:embed="rId2"/>
              </a:buBlip>
              <a:tabLst>
                <a:tab pos="914400" algn="l"/>
              </a:tabLst>
              <a:defRPr sz="2800"/>
            </a:lvl3pPr>
            <a:lvl4pPr marL="1600200" indent="-228600">
              <a:spcAft>
                <a:spcPts val="1200"/>
              </a:spcAft>
              <a:buFontTx/>
              <a:buBlip>
                <a:blip r:embed="rId2"/>
              </a:buBlip>
              <a:tabLst>
                <a:tab pos="914400" algn="l"/>
              </a:tabLst>
              <a:defRPr sz="2400"/>
            </a:lvl4pPr>
            <a:lvl5pPr marL="2057400" indent="-228600">
              <a:spcAft>
                <a:spcPts val="1200"/>
              </a:spcAft>
              <a:buFontTx/>
              <a:buBlip>
                <a:blip r:embed="rId2"/>
              </a:buBlip>
              <a:tabLst>
                <a:tab pos="914400" algn="l"/>
              </a:tabLs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7" name="Freeform: Shape 16">
            <a:extLst>
              <a:ext uri="{FF2B5EF4-FFF2-40B4-BE49-F238E27FC236}">
                <a16:creationId xmlns:a16="http://schemas.microsoft.com/office/drawing/2014/main" id="{44C2378E-37F4-4D35-A4CE-098A70BB67C3}"/>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201068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1168987512"/>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Header w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Picture Placeholder 29">
            <a:extLst>
              <a:ext uri="{FF2B5EF4-FFF2-40B4-BE49-F238E27FC236}">
                <a16:creationId xmlns:a16="http://schemas.microsoft.com/office/drawing/2014/main" id="{5E753932-AFD4-4105-9EE3-5F7970C933DA}"/>
              </a:ext>
            </a:extLst>
          </p:cNvPr>
          <p:cNvSpPr>
            <a:spLocks noGrp="1"/>
          </p:cNvSpPr>
          <p:nvPr>
            <p:ph type="pic" sz="quarter" idx="13"/>
          </p:nvPr>
        </p:nvSpPr>
        <p:spPr>
          <a:xfrm>
            <a:off x="6831385"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lvl1pPr>
          </a:lstStyle>
          <a:p>
            <a:endParaRPr lang="en-US"/>
          </a:p>
        </p:txBody>
      </p:sp>
    </p:spTree>
    <p:extLst>
      <p:ext uri="{BB962C8B-B14F-4D97-AF65-F5344CB8AC3E}">
        <p14:creationId xmlns:p14="http://schemas.microsoft.com/office/powerpoint/2010/main" val="1797638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w Numb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solidFill>
                  <a:schemeClr val="accent5">
                    <a:lumMod val="20000"/>
                    <a:lumOff val="8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838200" y="2060848"/>
            <a:ext cx="10515600" cy="4116115"/>
          </a:xfrm>
        </p:spPr>
        <p:txBody>
          <a:bodyPr>
            <a:normAutofit/>
          </a:bodyPr>
          <a:lstStyle>
            <a:lvl1pPr marL="569913" indent="-569913">
              <a:spcAft>
                <a:spcPts val="1200"/>
              </a:spcAft>
              <a:buFontTx/>
              <a:buBlip>
                <a:blip r:embed="rId2"/>
              </a:buBlip>
              <a:tabLst>
                <a:tab pos="914400" algn="l"/>
              </a:tabLst>
              <a:defRPr sz="3600">
                <a:solidFill>
                  <a:schemeClr val="accent5">
                    <a:lumMod val="20000"/>
                    <a:lumOff val="80000"/>
                  </a:schemeClr>
                </a:solidFill>
              </a:defRPr>
            </a:lvl1pPr>
            <a:lvl2pPr marL="685800" indent="-228600">
              <a:spcAft>
                <a:spcPts val="1200"/>
              </a:spcAft>
              <a:buFontTx/>
              <a:buBlip>
                <a:blip r:embed="rId2"/>
              </a:buBlip>
              <a:tabLst>
                <a:tab pos="914400" algn="l"/>
              </a:tabLst>
              <a:defRPr sz="3200">
                <a:solidFill>
                  <a:schemeClr val="accent5">
                    <a:lumMod val="20000"/>
                    <a:lumOff val="80000"/>
                  </a:schemeClr>
                </a:solidFill>
              </a:defRPr>
            </a:lvl2pPr>
            <a:lvl3pPr marL="1143000" indent="-228600">
              <a:spcAft>
                <a:spcPts val="1200"/>
              </a:spcAft>
              <a:buFontTx/>
              <a:buBlip>
                <a:blip r:embed="rId2"/>
              </a:buBlip>
              <a:tabLst>
                <a:tab pos="914400" algn="l"/>
              </a:tabLst>
              <a:defRPr sz="2800">
                <a:solidFill>
                  <a:schemeClr val="accent5">
                    <a:lumMod val="20000"/>
                    <a:lumOff val="80000"/>
                  </a:schemeClr>
                </a:solidFill>
              </a:defRPr>
            </a:lvl3pPr>
            <a:lvl4pPr marL="1600200" indent="-228600">
              <a:spcAft>
                <a:spcPts val="1200"/>
              </a:spcAft>
              <a:buFontTx/>
              <a:buBlip>
                <a:blip r:embed="rId2"/>
              </a:buBlip>
              <a:tabLst>
                <a:tab pos="914400" algn="l"/>
              </a:tabLst>
              <a:defRPr sz="2400">
                <a:solidFill>
                  <a:schemeClr val="accent5">
                    <a:lumMod val="20000"/>
                    <a:lumOff val="80000"/>
                  </a:schemeClr>
                </a:solidFill>
              </a:defRPr>
            </a:lvl4pPr>
            <a:lvl5pPr marL="2057400" indent="-228600">
              <a:spcAft>
                <a:spcPts val="1200"/>
              </a:spcAft>
              <a:buFontTx/>
              <a:buBlip>
                <a:blip r:embed="rId2"/>
              </a:buBlip>
              <a:tabLst>
                <a:tab pos="914400" algn="l"/>
              </a:tabLst>
              <a:defRPr sz="2400">
                <a:solidFill>
                  <a:schemeClr val="accent5">
                    <a:lumMod val="20000"/>
                    <a:lumOff val="8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1" name="Freeform: Shape 20">
            <a:extLst>
              <a:ext uri="{FF2B5EF4-FFF2-40B4-BE49-F238E27FC236}">
                <a16:creationId xmlns:a16="http://schemas.microsoft.com/office/drawing/2014/main" id="{9A5997A6-0989-4ABE-9EE2-FAC905B671FA}"/>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306834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w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lvl1pPr>
          </a:lstStyle>
          <a:p>
            <a:r>
              <a:rPr lang="en-US"/>
              <a:t>Click to edit Master title style</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7" name="Freeform: Shape 16">
            <a:extLst>
              <a:ext uri="{FF2B5EF4-FFF2-40B4-BE49-F238E27FC236}">
                <a16:creationId xmlns:a16="http://schemas.microsoft.com/office/drawing/2014/main" id="{44C2378E-37F4-4D35-A4CE-098A70BB67C3}"/>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31435745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 Numb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solidFill>
                  <a:schemeClr val="accent5">
                    <a:lumMod val="20000"/>
                    <a:lumOff val="8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838200" y="2060848"/>
            <a:ext cx="10515600" cy="4116115"/>
          </a:xfrm>
        </p:spPr>
        <p:txBody>
          <a:bodyPr>
            <a:normAutofit/>
          </a:bodyPr>
          <a:lstStyle>
            <a:lvl1pPr marL="569913" indent="-569913">
              <a:spcAft>
                <a:spcPts val="1200"/>
              </a:spcAft>
              <a:buFontTx/>
              <a:buBlip>
                <a:blip r:embed="rId2"/>
              </a:buBlip>
              <a:tabLst>
                <a:tab pos="914400" algn="l"/>
              </a:tabLst>
              <a:defRPr sz="3600">
                <a:solidFill>
                  <a:schemeClr val="accent5">
                    <a:lumMod val="20000"/>
                    <a:lumOff val="80000"/>
                  </a:schemeClr>
                </a:solidFill>
              </a:defRPr>
            </a:lvl1pPr>
            <a:lvl2pPr marL="685800" indent="-228600">
              <a:spcAft>
                <a:spcPts val="1200"/>
              </a:spcAft>
              <a:buFontTx/>
              <a:buBlip>
                <a:blip r:embed="rId2"/>
              </a:buBlip>
              <a:tabLst>
                <a:tab pos="914400" algn="l"/>
              </a:tabLst>
              <a:defRPr sz="3200">
                <a:solidFill>
                  <a:schemeClr val="accent5">
                    <a:lumMod val="20000"/>
                    <a:lumOff val="80000"/>
                  </a:schemeClr>
                </a:solidFill>
              </a:defRPr>
            </a:lvl2pPr>
            <a:lvl3pPr marL="1143000" indent="-228600">
              <a:spcAft>
                <a:spcPts val="1200"/>
              </a:spcAft>
              <a:buFontTx/>
              <a:buBlip>
                <a:blip r:embed="rId2"/>
              </a:buBlip>
              <a:tabLst>
                <a:tab pos="914400" algn="l"/>
              </a:tabLst>
              <a:defRPr sz="2800">
                <a:solidFill>
                  <a:schemeClr val="accent5">
                    <a:lumMod val="20000"/>
                    <a:lumOff val="80000"/>
                  </a:schemeClr>
                </a:solidFill>
              </a:defRPr>
            </a:lvl3pPr>
            <a:lvl4pPr marL="1600200" indent="-228600">
              <a:spcAft>
                <a:spcPts val="1200"/>
              </a:spcAft>
              <a:buFontTx/>
              <a:buBlip>
                <a:blip r:embed="rId2"/>
              </a:buBlip>
              <a:tabLst>
                <a:tab pos="914400" algn="l"/>
              </a:tabLst>
              <a:defRPr sz="2400">
                <a:solidFill>
                  <a:schemeClr val="accent5">
                    <a:lumMod val="20000"/>
                    <a:lumOff val="80000"/>
                  </a:schemeClr>
                </a:solidFill>
              </a:defRPr>
            </a:lvl4pPr>
            <a:lvl5pPr marL="2057400" indent="-228600">
              <a:spcAft>
                <a:spcPts val="1200"/>
              </a:spcAft>
              <a:buFontTx/>
              <a:buBlip>
                <a:blip r:embed="rId2"/>
              </a:buBlip>
              <a:tabLst>
                <a:tab pos="914400" algn="l"/>
              </a:tabLst>
              <a:defRPr sz="2400">
                <a:solidFill>
                  <a:schemeClr val="accent5">
                    <a:lumMod val="20000"/>
                    <a:lumOff val="8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1" name="Freeform: Shape 20">
            <a:extLst>
              <a:ext uri="{FF2B5EF4-FFF2-40B4-BE49-F238E27FC236}">
                <a16:creationId xmlns:a16="http://schemas.microsoft.com/office/drawing/2014/main" id="{9A5997A6-0989-4ABE-9EE2-FAC905B671FA}"/>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1197236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200258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Picture Placeholder 29">
            <a:extLst>
              <a:ext uri="{FF2B5EF4-FFF2-40B4-BE49-F238E27FC236}">
                <a16:creationId xmlns:a16="http://schemas.microsoft.com/office/drawing/2014/main" id="{5E753932-AFD4-4105-9EE3-5F7970C933DA}"/>
              </a:ext>
            </a:extLst>
          </p:cNvPr>
          <p:cNvSpPr>
            <a:spLocks noGrp="1"/>
          </p:cNvSpPr>
          <p:nvPr>
            <p:ph type="pic" sz="quarter" idx="13"/>
          </p:nvPr>
        </p:nvSpPr>
        <p:spPr>
          <a:xfrm>
            <a:off x="6831385"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lvl1pPr>
          </a:lstStyle>
          <a:p>
            <a:endParaRPr lang="en-US"/>
          </a:p>
        </p:txBody>
      </p:sp>
    </p:spTree>
    <p:extLst>
      <p:ext uri="{BB962C8B-B14F-4D97-AF65-F5344CB8AC3E}">
        <p14:creationId xmlns:p14="http://schemas.microsoft.com/office/powerpoint/2010/main" val="188663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2">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bg2">
              <a:alpha val="60000"/>
            </a:schemeClr>
          </a:solidFill>
          <a:ln w="12700">
            <a:miter lim="400000"/>
          </a:ln>
        </p:spPr>
        <p:txBody>
          <a:bodyPr wrap="square" lIns="38100" tIns="38100" rIns="38100" bIns="38100" anchor="ctr">
            <a:noAutofit/>
          </a:bodyP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381556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w Photo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2">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bg2">
              <a:alpha val="60000"/>
            </a:schemeClr>
          </a:solidFill>
          <a:ln w="12700">
            <a:miter lim="400000"/>
          </a:ln>
        </p:spPr>
        <p:txBody>
          <a:bodyPr wrap="square" lIns="38100" tIns="38100" rIns="38100" bIns="38100" anchor="ctr">
            <a:noAutofit/>
          </a:bodyP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38100" tIns="38100" rIns="38100" bIns="38100" anchor="ct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 name="Picture Placeholder 29">
            <a:extLst>
              <a:ext uri="{FF2B5EF4-FFF2-40B4-BE49-F238E27FC236}">
                <a16:creationId xmlns:a16="http://schemas.microsoft.com/office/drawing/2014/main" id="{7B140BD1-698E-4732-9187-BE372F8EAB17}"/>
              </a:ext>
            </a:extLst>
          </p:cNvPr>
          <p:cNvSpPr>
            <a:spLocks noGrp="1"/>
          </p:cNvSpPr>
          <p:nvPr>
            <p:ph type="pic" sz="quarter" idx="13"/>
          </p:nvPr>
        </p:nvSpPr>
        <p:spPr>
          <a:xfrm>
            <a:off x="6831385"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solidFill>
                  <a:schemeClr val="bg1"/>
                </a:solidFill>
              </a:defRPr>
            </a:lvl1pPr>
          </a:lstStyle>
          <a:p>
            <a:endParaRPr lang="en-US"/>
          </a:p>
        </p:txBody>
      </p:sp>
    </p:spTree>
    <p:extLst>
      <p:ext uri="{BB962C8B-B14F-4D97-AF65-F5344CB8AC3E}">
        <p14:creationId xmlns:p14="http://schemas.microsoft.com/office/powerpoint/2010/main" val="1612373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54997-06A4-499B-8E6A-8EF1A89EB2F0}"/>
              </a:ext>
            </a:extLst>
          </p:cNvPr>
          <p:cNvSpPr>
            <a:spLocks noGrp="1"/>
          </p:cNvSpPr>
          <p:nvPr>
            <p:ph type="title"/>
          </p:nvPr>
        </p:nvSpPr>
        <p:spPr>
          <a:xfrm>
            <a:off x="838200" y="334863"/>
            <a:ext cx="10515600" cy="113223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3C88D-292F-4F8A-8FA3-E750F0E63269}"/>
              </a:ext>
            </a:extLst>
          </p:cNvPr>
          <p:cNvSpPr>
            <a:spLocks noGrp="1"/>
          </p:cNvSpPr>
          <p:nvPr>
            <p:ph type="body" idx="1"/>
          </p:nvPr>
        </p:nvSpPr>
        <p:spPr>
          <a:xfrm>
            <a:off x="838200" y="1556792"/>
            <a:ext cx="10515600" cy="462017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C7DAC-648B-41B2-BAA1-D87B884056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defRPr>
            </a:lvl1pPr>
          </a:lstStyle>
          <a:p>
            <a:r>
              <a:rPr lang="en-US"/>
              <a:t>Your Date Here</a:t>
            </a:r>
          </a:p>
        </p:txBody>
      </p:sp>
      <p:sp>
        <p:nvSpPr>
          <p:cNvPr id="5" name="Footer Placeholder 4">
            <a:extLst>
              <a:ext uri="{FF2B5EF4-FFF2-40B4-BE49-F238E27FC236}">
                <a16:creationId xmlns:a16="http://schemas.microsoft.com/office/drawing/2014/main" id="{52073268-5839-4ECF-A52B-BE90FB6F5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7F5A0931-55D2-4DD7-B350-755D5AC96D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2172274440"/>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14" r:id="rId3"/>
    <p:sldLayoutId id="2147483927" r:id="rId4"/>
    <p:sldLayoutId id="2147483936" r:id="rId5"/>
    <p:sldLayoutId id="2147483915" r:id="rId6"/>
    <p:sldLayoutId id="2147483929" r:id="rId7"/>
    <p:sldLayoutId id="2147483945" r:id="rId8"/>
    <p:sldLayoutId id="2147483946" r:id="rId9"/>
    <p:sldLayoutId id="2147483937" r:id="rId10"/>
    <p:sldLayoutId id="2147483942" r:id="rId11"/>
    <p:sldLayoutId id="2147483943" r:id="rId12"/>
    <p:sldLayoutId id="2147483938" r:id="rId13"/>
    <p:sldLayoutId id="2147483939" r:id="rId14"/>
    <p:sldLayoutId id="2147483918" r:id="rId15"/>
    <p:sldLayoutId id="2147483944" r:id="rId16"/>
    <p:sldLayoutId id="2147483916" r:id="rId17"/>
    <p:sldLayoutId id="2147483917" r:id="rId18"/>
    <p:sldLayoutId id="2147483920" r:id="rId19"/>
    <p:sldLayoutId id="2147483921" r:id="rId20"/>
    <p:sldLayoutId id="2147483922" r:id="rId21"/>
    <p:sldLayoutId id="2147483923" r:id="rId22"/>
  </p:sldLayoutIdLst>
  <p:hf hdr="0"/>
  <p:txStyles>
    <p:titleStyle>
      <a:lvl1pPr algn="l" defTabSz="914400" rtl="0" eaLnBrk="1" latinLnBrk="0" hangingPunct="1">
        <a:lnSpc>
          <a:spcPct val="90000"/>
        </a:lnSpc>
        <a:spcBef>
          <a:spcPct val="0"/>
        </a:spcBef>
        <a:buNone/>
        <a:defRPr sz="44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974763103"/>
      </p:ext>
    </p:extLst>
  </p:cSld>
  <p:clrMap bg1="lt1" tx1="dk1" bg2="lt2" tx2="dk2" accent1="accent1" accent2="accent2" accent3="accent3" accent4="accent4" accent5="accent5" accent6="accent6" hlink="hlink" folHlink="folHlink"/>
  <p:hf hdr="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3"/>
          <a:stretch>
            <a:fillRect/>
          </a:stretch>
        </p:blipFill>
        <p:spPr>
          <a:xfrm>
            <a:off x="4638930" y="341031"/>
            <a:ext cx="2914141" cy="804743"/>
          </a:xfrm>
          <a:prstGeom prst="rect">
            <a:avLst/>
          </a:prstGeom>
        </p:spPr>
      </p:pic>
      <p:sp>
        <p:nvSpPr>
          <p:cNvPr id="5" name="Rectangle 4"/>
          <p:cNvSpPr/>
          <p:nvPr userDrawn="1"/>
        </p:nvSpPr>
        <p:spPr>
          <a:xfrm>
            <a:off x="2185947" y="2158991"/>
            <a:ext cx="7820106" cy="3416320"/>
          </a:xfrm>
          <a:prstGeom prst="rect">
            <a:avLst/>
          </a:prstGeom>
        </p:spPr>
        <p:txBody>
          <a:bodyPr wrap="square" anchor="ctr">
            <a:spAutoFit/>
          </a:bodyPr>
          <a:lstStyle/>
          <a:p>
            <a:pPr algn="ctr" defTabSz="914354"/>
            <a:r>
              <a:rPr lang="en-US" sz="5400" dirty="0">
                <a:solidFill>
                  <a:schemeClr val="bg1"/>
                </a:solidFill>
                <a:latin typeface="Calibri Light" panose="020F0302020204030204" pitchFamily="34" charset="0"/>
              </a:rPr>
              <a:t>Free </a:t>
            </a:r>
            <a:r>
              <a:rPr lang="en-US" sz="5400">
                <a:solidFill>
                  <a:schemeClr val="bg1"/>
                </a:solidFill>
                <a:latin typeface="Calibri Light" panose="020F0302020204030204" pitchFamily="34" charset="0"/>
              </a:rPr>
              <a:t>creative templates</a:t>
            </a:r>
            <a:r>
              <a:rPr lang="en-US" sz="5400" dirty="0">
                <a:solidFill>
                  <a:schemeClr val="bg1"/>
                </a:solidFill>
                <a:latin typeface="Calibri Light" panose="020F0302020204030204" pitchFamily="34" charset="0"/>
              </a:rPr>
              <a:t>, charts, diagrams and maps for your outstanding presentations</a:t>
            </a:r>
          </a:p>
        </p:txBody>
      </p:sp>
    </p:spTree>
    <p:extLst>
      <p:ext uri="{BB962C8B-B14F-4D97-AF65-F5344CB8AC3E}">
        <p14:creationId xmlns:p14="http://schemas.microsoft.com/office/powerpoint/2010/main" val="3800825972"/>
      </p:ext>
    </p:extLst>
  </p:cSld>
  <p:clrMap bg1="lt1" tx1="dk1" bg2="lt2" tx2="dk2" accent1="accent1" accent2="accent2" accent3="accent3" accent4="accent4" accent5="accent5" accent6="accent6" hlink="hlink" folHlink="folHlink"/>
  <p:sldLayoutIdLst>
    <p:sldLayoutId id="2147483754" r:id="rId1"/>
  </p:sldLayoutIdLst>
  <p:hf hdr="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r>
              <a:rPr lang="en-US"/>
              <a:t>Your Date Here</a:t>
            </a: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US"/>
              <a:t>Your Footer Here</a:t>
            </a: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4241691445"/>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Lst>
  <p:hf hd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document/9038197/authors" TargetMode="External"/><Relationship Id="rId7" Type="http://schemas.openxmlformats.org/officeDocument/2006/relationships/hyperlink" Target="https://medium.com/analytics-vidhya/analysis-of-instacart-from-kaggle-competition-12a26a24ef4b" TargetMode="External"/><Relationship Id="rId2" Type="http://schemas.openxmlformats.org/officeDocument/2006/relationships/hyperlink" Target="https://ieeexplore.ieee.org/document/9410737" TargetMode="External"/><Relationship Id="rId1" Type="http://schemas.openxmlformats.org/officeDocument/2006/relationships/slideLayout" Target="../slideLayouts/slideLayout29.xml"/><Relationship Id="rId6" Type="http://schemas.openxmlformats.org/officeDocument/2006/relationships/hyperlink" Target="https://techbusinessguide.com/what-is-market-basket-analysis/" TargetMode="External"/><Relationship Id="rId5" Type="http://schemas.openxmlformats.org/officeDocument/2006/relationships/hyperlink" Target="file:///C:\Users\Tushar%20jadhav\Downloads\Mini%20Project%20Research%20Papers\Market_Basket_Analysis_Using_Apriori_and_FP_Growth_Algorithm.pdf" TargetMode="External"/><Relationship Id="rId4" Type="http://schemas.openxmlformats.org/officeDocument/2006/relationships/hyperlink" Target="file:///C:\Users\Tushar%20jadhav\Downloads\Mini%20Project%20Research%20Papers\Comparative_Analysis_of_Market_Basket_Analysis_through_Data_Mining_Techniques.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1.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diagramLayout" Target="../diagrams/layout1.xml"/><Relationship Id="rId7" Type="http://schemas.microsoft.com/office/2017/06/relationships/model3d" Target="../media/model3d1.glb"/><Relationship Id="rId12" Type="http://schemas.openxmlformats.org/officeDocument/2006/relationships/image" Target="../media/image26.svg"/><Relationship Id="rId2" Type="http://schemas.openxmlformats.org/officeDocument/2006/relationships/diagramData" Target="../diagrams/data1.xml"/><Relationship Id="rId16" Type="http://schemas.openxmlformats.org/officeDocument/2006/relationships/image" Target="../media/image30.svg"/><Relationship Id="rId1" Type="http://schemas.openxmlformats.org/officeDocument/2006/relationships/slideLayout" Target="../slideLayouts/slideLayout29.xml"/><Relationship Id="rId6" Type="http://schemas.microsoft.com/office/2007/relationships/diagramDrawing" Target="../diagrams/drawing1.xml"/><Relationship Id="rId11" Type="http://schemas.openxmlformats.org/officeDocument/2006/relationships/image" Target="../media/image25.png"/><Relationship Id="rId5" Type="http://schemas.openxmlformats.org/officeDocument/2006/relationships/diagramColors" Target="../diagrams/colors1.xml"/><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diagramQuickStyle" Target="../diagrams/quickStyle1.xml"/><Relationship Id="rId9" Type="http://schemas.openxmlformats.org/officeDocument/2006/relationships/image" Target="../media/image23.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DB9AC4-3712-4BEF-A120-798A2EFAA9CA}"/>
              </a:ext>
            </a:extLst>
          </p:cNvPr>
          <p:cNvSpPr>
            <a:spLocks noGrp="1"/>
          </p:cNvSpPr>
          <p:nvPr>
            <p:ph type="dt" sz="half" idx="10"/>
          </p:nvPr>
        </p:nvSpPr>
        <p:spPr/>
        <p:txBody>
          <a:bodyPr/>
          <a:lstStyle/>
          <a:p>
            <a:r>
              <a:rPr lang="en-US"/>
              <a:t>Your Date Here</a:t>
            </a:r>
          </a:p>
        </p:txBody>
      </p:sp>
      <p:sp>
        <p:nvSpPr>
          <p:cNvPr id="3" name="Footer Placeholder 2">
            <a:extLst>
              <a:ext uri="{FF2B5EF4-FFF2-40B4-BE49-F238E27FC236}">
                <a16:creationId xmlns:a16="http://schemas.microsoft.com/office/drawing/2014/main" id="{96D83D17-A900-42B4-97DA-FD65B4AEC4CC}"/>
              </a:ext>
            </a:extLst>
          </p:cNvPr>
          <p:cNvSpPr>
            <a:spLocks noGrp="1"/>
          </p:cNvSpPr>
          <p:nvPr>
            <p:ph type="ftr" sz="quarter" idx="11"/>
          </p:nvPr>
        </p:nvSpPr>
        <p:spPr/>
        <p:txBody>
          <a:bodyPr/>
          <a:lstStyle/>
          <a:p>
            <a:r>
              <a:rPr lang="en-US"/>
              <a:t>Your Footer Here</a:t>
            </a:r>
          </a:p>
        </p:txBody>
      </p:sp>
      <p:pic>
        <p:nvPicPr>
          <p:cNvPr id="5" name="Picture 4">
            <a:extLst>
              <a:ext uri="{FF2B5EF4-FFF2-40B4-BE49-F238E27FC236}">
                <a16:creationId xmlns:a16="http://schemas.microsoft.com/office/drawing/2014/main" id="{FFA95A43-4DCF-4E8A-8E6C-0C3B2EE89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Rounded Corners 7">
            <a:extLst>
              <a:ext uri="{FF2B5EF4-FFF2-40B4-BE49-F238E27FC236}">
                <a16:creationId xmlns:a16="http://schemas.microsoft.com/office/drawing/2014/main" id="{2EACF5E9-1429-4DB1-85C4-BB60B1AFFF14}"/>
              </a:ext>
            </a:extLst>
          </p:cNvPr>
          <p:cNvSpPr/>
          <p:nvPr/>
        </p:nvSpPr>
        <p:spPr>
          <a:xfrm>
            <a:off x="5807968" y="3376657"/>
            <a:ext cx="6384032" cy="358949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BD7781E-6374-4E08-A547-5540788FB50D}"/>
              </a:ext>
            </a:extLst>
          </p:cNvPr>
          <p:cNvSpPr txBox="1"/>
          <p:nvPr/>
        </p:nvSpPr>
        <p:spPr>
          <a:xfrm>
            <a:off x="5937755" y="3776980"/>
            <a:ext cx="6384032" cy="2308324"/>
          </a:xfrm>
          <a:prstGeom prst="rect">
            <a:avLst/>
          </a:prstGeom>
          <a:noFill/>
        </p:spPr>
        <p:txBody>
          <a:bodyPr wrap="square" rtlCol="0">
            <a:spAutoFit/>
          </a:bodyPr>
          <a:lstStyle/>
          <a:p>
            <a:r>
              <a:rPr lang="en-US" sz="7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Market Basket                                            Optimization </a:t>
            </a:r>
            <a:endParaRPr lang="en-US" sz="7200" dirty="0">
              <a:solidFill>
                <a:schemeClr val="bg1"/>
              </a:solidFill>
            </a:endParaRPr>
          </a:p>
        </p:txBody>
      </p:sp>
      <p:grpSp>
        <p:nvGrpSpPr>
          <p:cNvPr id="10" name="Group 8">
            <a:extLst>
              <a:ext uri="{FF2B5EF4-FFF2-40B4-BE49-F238E27FC236}">
                <a16:creationId xmlns:a16="http://schemas.microsoft.com/office/drawing/2014/main" id="{E7A4EC34-8295-4554-B9D9-B4AC677C732E}"/>
              </a:ext>
            </a:extLst>
          </p:cNvPr>
          <p:cNvGrpSpPr>
            <a:grpSpLocks/>
          </p:cNvGrpSpPr>
          <p:nvPr/>
        </p:nvGrpSpPr>
        <p:grpSpPr bwMode="auto">
          <a:xfrm>
            <a:off x="10954404" y="4896659"/>
            <a:ext cx="1058365" cy="1746753"/>
            <a:chOff x="1539" y="2257"/>
            <a:chExt cx="8860" cy="9546"/>
          </a:xfrm>
        </p:grpSpPr>
        <p:pic>
          <p:nvPicPr>
            <p:cNvPr id="12" name="Picture 31">
              <a:extLst>
                <a:ext uri="{FF2B5EF4-FFF2-40B4-BE49-F238E27FC236}">
                  <a16:creationId xmlns:a16="http://schemas.microsoft.com/office/drawing/2014/main" id="{46738D7C-FB43-49A4-B2C1-00B3F2212D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9" y="2276"/>
              <a:ext cx="3826" cy="952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0">
              <a:extLst>
                <a:ext uri="{FF2B5EF4-FFF2-40B4-BE49-F238E27FC236}">
                  <a16:creationId xmlns:a16="http://schemas.microsoft.com/office/drawing/2014/main" id="{3FF4915C-8918-425F-A488-29543E68CF0F}"/>
                </a:ext>
              </a:extLst>
            </p:cNvPr>
            <p:cNvSpPr>
              <a:spLocks noChangeArrowheads="1"/>
            </p:cNvSpPr>
            <p:nvPr/>
          </p:nvSpPr>
          <p:spPr bwMode="auto">
            <a:xfrm>
              <a:off x="6738" y="7705"/>
              <a:ext cx="2667" cy="1261"/>
            </a:xfrm>
            <a:prstGeom prst="rect">
              <a:avLst/>
            </a:prstGeom>
            <a:solidFill>
              <a:srgbClr val="EC8F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AutoShape 29">
              <a:extLst>
                <a:ext uri="{FF2B5EF4-FFF2-40B4-BE49-F238E27FC236}">
                  <a16:creationId xmlns:a16="http://schemas.microsoft.com/office/drawing/2014/main" id="{3EC3CC1A-B9A6-47E5-96E0-515B8B393805}"/>
                </a:ext>
              </a:extLst>
            </p:cNvPr>
            <p:cNvSpPr>
              <a:spLocks/>
            </p:cNvSpPr>
            <p:nvPr/>
          </p:nvSpPr>
          <p:spPr bwMode="auto">
            <a:xfrm>
              <a:off x="6719" y="7686"/>
              <a:ext cx="2705" cy="1299"/>
            </a:xfrm>
            <a:custGeom>
              <a:avLst/>
              <a:gdLst>
                <a:gd name="T0" fmla="+- 0 9416 6720"/>
                <a:gd name="T1" fmla="*/ T0 w 2705"/>
                <a:gd name="T2" fmla="+- 0 8985 7686"/>
                <a:gd name="T3" fmla="*/ 8985 h 1299"/>
                <a:gd name="T4" fmla="+- 0 6728 6720"/>
                <a:gd name="T5" fmla="*/ T4 w 2705"/>
                <a:gd name="T6" fmla="+- 0 8985 7686"/>
                <a:gd name="T7" fmla="*/ 8985 h 1299"/>
                <a:gd name="T8" fmla="+- 0 6720 6720"/>
                <a:gd name="T9" fmla="*/ T8 w 2705"/>
                <a:gd name="T10" fmla="+- 0 8976 7686"/>
                <a:gd name="T11" fmla="*/ 8976 h 1299"/>
                <a:gd name="T12" fmla="+- 0 6720 6720"/>
                <a:gd name="T13" fmla="*/ T12 w 2705"/>
                <a:gd name="T14" fmla="+- 0 7695 7686"/>
                <a:gd name="T15" fmla="*/ 7695 h 1299"/>
                <a:gd name="T16" fmla="+- 0 6728 6720"/>
                <a:gd name="T17" fmla="*/ T16 w 2705"/>
                <a:gd name="T18" fmla="+- 0 7686 7686"/>
                <a:gd name="T19" fmla="*/ 7686 h 1299"/>
                <a:gd name="T20" fmla="+- 0 9416 6720"/>
                <a:gd name="T21" fmla="*/ T20 w 2705"/>
                <a:gd name="T22" fmla="+- 0 7686 7686"/>
                <a:gd name="T23" fmla="*/ 7686 h 1299"/>
                <a:gd name="T24" fmla="+- 0 9424 6720"/>
                <a:gd name="T25" fmla="*/ T24 w 2705"/>
                <a:gd name="T26" fmla="+- 0 7695 7686"/>
                <a:gd name="T27" fmla="*/ 7695 h 1299"/>
                <a:gd name="T28" fmla="+- 0 9424 6720"/>
                <a:gd name="T29" fmla="*/ T28 w 2705"/>
                <a:gd name="T30" fmla="+- 0 7724 7686"/>
                <a:gd name="T31" fmla="*/ 7724 h 1299"/>
                <a:gd name="T32" fmla="+- 0 6758 6720"/>
                <a:gd name="T33" fmla="*/ T32 w 2705"/>
                <a:gd name="T34" fmla="+- 0 7724 7686"/>
                <a:gd name="T35" fmla="*/ 7724 h 1299"/>
                <a:gd name="T36" fmla="+- 0 6758 6720"/>
                <a:gd name="T37" fmla="*/ T36 w 2705"/>
                <a:gd name="T38" fmla="+- 0 8947 7686"/>
                <a:gd name="T39" fmla="*/ 8947 h 1299"/>
                <a:gd name="T40" fmla="+- 0 9424 6720"/>
                <a:gd name="T41" fmla="*/ T40 w 2705"/>
                <a:gd name="T42" fmla="+- 0 8947 7686"/>
                <a:gd name="T43" fmla="*/ 8947 h 1299"/>
                <a:gd name="T44" fmla="+- 0 9424 6720"/>
                <a:gd name="T45" fmla="*/ T44 w 2705"/>
                <a:gd name="T46" fmla="+- 0 8976 7686"/>
                <a:gd name="T47" fmla="*/ 8976 h 1299"/>
                <a:gd name="T48" fmla="+- 0 9416 6720"/>
                <a:gd name="T49" fmla="*/ T48 w 2705"/>
                <a:gd name="T50" fmla="+- 0 8985 7686"/>
                <a:gd name="T51" fmla="*/ 8985 h 1299"/>
                <a:gd name="T52" fmla="+- 0 9424 6720"/>
                <a:gd name="T53" fmla="*/ T52 w 2705"/>
                <a:gd name="T54" fmla="+- 0 8947 7686"/>
                <a:gd name="T55" fmla="*/ 8947 h 1299"/>
                <a:gd name="T56" fmla="+- 0 9386 6720"/>
                <a:gd name="T57" fmla="*/ T56 w 2705"/>
                <a:gd name="T58" fmla="+- 0 8947 7686"/>
                <a:gd name="T59" fmla="*/ 8947 h 1299"/>
                <a:gd name="T60" fmla="+- 0 9386 6720"/>
                <a:gd name="T61" fmla="*/ T60 w 2705"/>
                <a:gd name="T62" fmla="+- 0 7724 7686"/>
                <a:gd name="T63" fmla="*/ 7724 h 1299"/>
                <a:gd name="T64" fmla="+- 0 9424 6720"/>
                <a:gd name="T65" fmla="*/ T64 w 2705"/>
                <a:gd name="T66" fmla="+- 0 7724 7686"/>
                <a:gd name="T67" fmla="*/ 7724 h 1299"/>
                <a:gd name="T68" fmla="+- 0 9424 6720"/>
                <a:gd name="T69" fmla="*/ T68 w 2705"/>
                <a:gd name="T70" fmla="+- 0 8947 7686"/>
                <a:gd name="T71" fmla="*/ 8947 h 129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705" h="1299">
                  <a:moveTo>
                    <a:pt x="2696" y="1299"/>
                  </a:moveTo>
                  <a:lnTo>
                    <a:pt x="8" y="1299"/>
                  </a:lnTo>
                  <a:lnTo>
                    <a:pt x="0" y="1290"/>
                  </a:lnTo>
                  <a:lnTo>
                    <a:pt x="0" y="9"/>
                  </a:lnTo>
                  <a:lnTo>
                    <a:pt x="8" y="0"/>
                  </a:lnTo>
                  <a:lnTo>
                    <a:pt x="2696" y="0"/>
                  </a:lnTo>
                  <a:lnTo>
                    <a:pt x="2704" y="9"/>
                  </a:lnTo>
                  <a:lnTo>
                    <a:pt x="2704" y="38"/>
                  </a:lnTo>
                  <a:lnTo>
                    <a:pt x="38" y="38"/>
                  </a:lnTo>
                  <a:lnTo>
                    <a:pt x="38" y="1261"/>
                  </a:lnTo>
                  <a:lnTo>
                    <a:pt x="2704" y="1261"/>
                  </a:lnTo>
                  <a:lnTo>
                    <a:pt x="2704" y="1290"/>
                  </a:lnTo>
                  <a:lnTo>
                    <a:pt x="2696" y="1299"/>
                  </a:lnTo>
                  <a:close/>
                  <a:moveTo>
                    <a:pt x="2704" y="1261"/>
                  </a:moveTo>
                  <a:lnTo>
                    <a:pt x="2666" y="1261"/>
                  </a:lnTo>
                  <a:lnTo>
                    <a:pt x="2666" y="38"/>
                  </a:lnTo>
                  <a:lnTo>
                    <a:pt x="2704" y="38"/>
                  </a:lnTo>
                  <a:lnTo>
                    <a:pt x="2704" y="1261"/>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8">
              <a:extLst>
                <a:ext uri="{FF2B5EF4-FFF2-40B4-BE49-F238E27FC236}">
                  <a16:creationId xmlns:a16="http://schemas.microsoft.com/office/drawing/2014/main" id="{786AA96E-3DE1-4F87-A01C-EE1C93AE3F55}"/>
                </a:ext>
              </a:extLst>
            </p:cNvPr>
            <p:cNvSpPr>
              <a:spLocks noChangeArrowheads="1"/>
            </p:cNvSpPr>
            <p:nvPr/>
          </p:nvSpPr>
          <p:spPr bwMode="auto">
            <a:xfrm>
              <a:off x="6738" y="7705"/>
              <a:ext cx="1789" cy="1261"/>
            </a:xfrm>
            <a:prstGeom prst="rect">
              <a:avLst/>
            </a:prstGeom>
            <a:solidFill>
              <a:srgbClr val="F5B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AutoShape 27">
              <a:extLst>
                <a:ext uri="{FF2B5EF4-FFF2-40B4-BE49-F238E27FC236}">
                  <a16:creationId xmlns:a16="http://schemas.microsoft.com/office/drawing/2014/main" id="{5259757D-F9BB-4715-98A6-E2996B46B4AF}"/>
                </a:ext>
              </a:extLst>
            </p:cNvPr>
            <p:cNvSpPr>
              <a:spLocks/>
            </p:cNvSpPr>
            <p:nvPr/>
          </p:nvSpPr>
          <p:spPr bwMode="auto">
            <a:xfrm>
              <a:off x="6719" y="7686"/>
              <a:ext cx="1827" cy="1299"/>
            </a:xfrm>
            <a:custGeom>
              <a:avLst/>
              <a:gdLst>
                <a:gd name="T0" fmla="+- 0 8538 6720"/>
                <a:gd name="T1" fmla="*/ T0 w 1827"/>
                <a:gd name="T2" fmla="+- 0 8985 7686"/>
                <a:gd name="T3" fmla="*/ 8985 h 1299"/>
                <a:gd name="T4" fmla="+- 0 6728 6720"/>
                <a:gd name="T5" fmla="*/ T4 w 1827"/>
                <a:gd name="T6" fmla="+- 0 8985 7686"/>
                <a:gd name="T7" fmla="*/ 8985 h 1299"/>
                <a:gd name="T8" fmla="+- 0 6720 6720"/>
                <a:gd name="T9" fmla="*/ T8 w 1827"/>
                <a:gd name="T10" fmla="+- 0 8976 7686"/>
                <a:gd name="T11" fmla="*/ 8976 h 1299"/>
                <a:gd name="T12" fmla="+- 0 6720 6720"/>
                <a:gd name="T13" fmla="*/ T12 w 1827"/>
                <a:gd name="T14" fmla="+- 0 7695 7686"/>
                <a:gd name="T15" fmla="*/ 7695 h 1299"/>
                <a:gd name="T16" fmla="+- 0 6728 6720"/>
                <a:gd name="T17" fmla="*/ T16 w 1827"/>
                <a:gd name="T18" fmla="+- 0 7686 7686"/>
                <a:gd name="T19" fmla="*/ 7686 h 1299"/>
                <a:gd name="T20" fmla="+- 0 8538 6720"/>
                <a:gd name="T21" fmla="*/ T20 w 1827"/>
                <a:gd name="T22" fmla="+- 0 7686 7686"/>
                <a:gd name="T23" fmla="*/ 7686 h 1299"/>
                <a:gd name="T24" fmla="+- 0 8546 6720"/>
                <a:gd name="T25" fmla="*/ T24 w 1827"/>
                <a:gd name="T26" fmla="+- 0 7695 7686"/>
                <a:gd name="T27" fmla="*/ 7695 h 1299"/>
                <a:gd name="T28" fmla="+- 0 8546 6720"/>
                <a:gd name="T29" fmla="*/ T28 w 1827"/>
                <a:gd name="T30" fmla="+- 0 7724 7686"/>
                <a:gd name="T31" fmla="*/ 7724 h 1299"/>
                <a:gd name="T32" fmla="+- 0 6758 6720"/>
                <a:gd name="T33" fmla="*/ T32 w 1827"/>
                <a:gd name="T34" fmla="+- 0 7724 7686"/>
                <a:gd name="T35" fmla="*/ 7724 h 1299"/>
                <a:gd name="T36" fmla="+- 0 6758 6720"/>
                <a:gd name="T37" fmla="*/ T36 w 1827"/>
                <a:gd name="T38" fmla="+- 0 8947 7686"/>
                <a:gd name="T39" fmla="*/ 8947 h 1299"/>
                <a:gd name="T40" fmla="+- 0 8546 6720"/>
                <a:gd name="T41" fmla="*/ T40 w 1827"/>
                <a:gd name="T42" fmla="+- 0 8947 7686"/>
                <a:gd name="T43" fmla="*/ 8947 h 1299"/>
                <a:gd name="T44" fmla="+- 0 8546 6720"/>
                <a:gd name="T45" fmla="*/ T44 w 1827"/>
                <a:gd name="T46" fmla="+- 0 8976 7686"/>
                <a:gd name="T47" fmla="*/ 8976 h 1299"/>
                <a:gd name="T48" fmla="+- 0 8538 6720"/>
                <a:gd name="T49" fmla="*/ T48 w 1827"/>
                <a:gd name="T50" fmla="+- 0 8985 7686"/>
                <a:gd name="T51" fmla="*/ 8985 h 1299"/>
                <a:gd name="T52" fmla="+- 0 8546 6720"/>
                <a:gd name="T53" fmla="*/ T52 w 1827"/>
                <a:gd name="T54" fmla="+- 0 8947 7686"/>
                <a:gd name="T55" fmla="*/ 8947 h 1299"/>
                <a:gd name="T56" fmla="+- 0 8508 6720"/>
                <a:gd name="T57" fmla="*/ T56 w 1827"/>
                <a:gd name="T58" fmla="+- 0 8947 7686"/>
                <a:gd name="T59" fmla="*/ 8947 h 1299"/>
                <a:gd name="T60" fmla="+- 0 8508 6720"/>
                <a:gd name="T61" fmla="*/ T60 w 1827"/>
                <a:gd name="T62" fmla="+- 0 7724 7686"/>
                <a:gd name="T63" fmla="*/ 7724 h 1299"/>
                <a:gd name="T64" fmla="+- 0 8546 6720"/>
                <a:gd name="T65" fmla="*/ T64 w 1827"/>
                <a:gd name="T66" fmla="+- 0 7724 7686"/>
                <a:gd name="T67" fmla="*/ 7724 h 1299"/>
                <a:gd name="T68" fmla="+- 0 8546 6720"/>
                <a:gd name="T69" fmla="*/ T68 w 1827"/>
                <a:gd name="T70" fmla="+- 0 8947 7686"/>
                <a:gd name="T71" fmla="*/ 8947 h 129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827" h="1299">
                  <a:moveTo>
                    <a:pt x="1818" y="1299"/>
                  </a:moveTo>
                  <a:lnTo>
                    <a:pt x="8" y="1299"/>
                  </a:lnTo>
                  <a:lnTo>
                    <a:pt x="0" y="1290"/>
                  </a:lnTo>
                  <a:lnTo>
                    <a:pt x="0" y="9"/>
                  </a:lnTo>
                  <a:lnTo>
                    <a:pt x="8" y="0"/>
                  </a:lnTo>
                  <a:lnTo>
                    <a:pt x="1818" y="0"/>
                  </a:lnTo>
                  <a:lnTo>
                    <a:pt x="1826" y="9"/>
                  </a:lnTo>
                  <a:lnTo>
                    <a:pt x="1826" y="38"/>
                  </a:lnTo>
                  <a:lnTo>
                    <a:pt x="38" y="38"/>
                  </a:lnTo>
                  <a:lnTo>
                    <a:pt x="38" y="1261"/>
                  </a:lnTo>
                  <a:lnTo>
                    <a:pt x="1826" y="1261"/>
                  </a:lnTo>
                  <a:lnTo>
                    <a:pt x="1826" y="1290"/>
                  </a:lnTo>
                  <a:lnTo>
                    <a:pt x="1818" y="1299"/>
                  </a:lnTo>
                  <a:close/>
                  <a:moveTo>
                    <a:pt x="1826" y="1261"/>
                  </a:moveTo>
                  <a:lnTo>
                    <a:pt x="1788" y="1261"/>
                  </a:lnTo>
                  <a:lnTo>
                    <a:pt x="1788" y="38"/>
                  </a:lnTo>
                  <a:lnTo>
                    <a:pt x="1826" y="38"/>
                  </a:lnTo>
                  <a:lnTo>
                    <a:pt x="1826" y="1261"/>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26">
              <a:extLst>
                <a:ext uri="{FF2B5EF4-FFF2-40B4-BE49-F238E27FC236}">
                  <a16:creationId xmlns:a16="http://schemas.microsoft.com/office/drawing/2014/main" id="{88823C6A-F9FE-4443-B93F-1B628D22C86E}"/>
                </a:ext>
              </a:extLst>
            </p:cNvPr>
            <p:cNvSpPr>
              <a:spLocks noChangeArrowheads="1"/>
            </p:cNvSpPr>
            <p:nvPr/>
          </p:nvSpPr>
          <p:spPr bwMode="auto">
            <a:xfrm>
              <a:off x="6855" y="8965"/>
              <a:ext cx="2737" cy="649"/>
            </a:xfrm>
            <a:prstGeom prst="rect">
              <a:avLst/>
            </a:prstGeom>
            <a:solidFill>
              <a:srgbClr val="F5B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AutoShape 25">
              <a:extLst>
                <a:ext uri="{FF2B5EF4-FFF2-40B4-BE49-F238E27FC236}">
                  <a16:creationId xmlns:a16="http://schemas.microsoft.com/office/drawing/2014/main" id="{374DC9C4-2FF0-4BA0-AE6C-DABAAECDE56E}"/>
                </a:ext>
              </a:extLst>
            </p:cNvPr>
            <p:cNvSpPr>
              <a:spLocks/>
            </p:cNvSpPr>
            <p:nvPr/>
          </p:nvSpPr>
          <p:spPr bwMode="auto">
            <a:xfrm>
              <a:off x="6836" y="8946"/>
              <a:ext cx="2775" cy="687"/>
            </a:xfrm>
            <a:custGeom>
              <a:avLst/>
              <a:gdLst>
                <a:gd name="T0" fmla="+- 0 9603 6836"/>
                <a:gd name="T1" fmla="*/ T0 w 2775"/>
                <a:gd name="T2" fmla="+- 0 9634 8947"/>
                <a:gd name="T3" fmla="*/ 9634 h 687"/>
                <a:gd name="T4" fmla="+- 0 6845 6836"/>
                <a:gd name="T5" fmla="*/ T4 w 2775"/>
                <a:gd name="T6" fmla="+- 0 9634 8947"/>
                <a:gd name="T7" fmla="*/ 9634 h 687"/>
                <a:gd name="T8" fmla="+- 0 6836 6836"/>
                <a:gd name="T9" fmla="*/ T8 w 2775"/>
                <a:gd name="T10" fmla="+- 0 9625 8947"/>
                <a:gd name="T11" fmla="*/ 9625 h 687"/>
                <a:gd name="T12" fmla="+- 0 6836 6836"/>
                <a:gd name="T13" fmla="*/ T12 w 2775"/>
                <a:gd name="T14" fmla="+- 0 8955 8947"/>
                <a:gd name="T15" fmla="*/ 8955 h 687"/>
                <a:gd name="T16" fmla="+- 0 6845 6836"/>
                <a:gd name="T17" fmla="*/ T16 w 2775"/>
                <a:gd name="T18" fmla="+- 0 8947 8947"/>
                <a:gd name="T19" fmla="*/ 8947 h 687"/>
                <a:gd name="T20" fmla="+- 0 9603 6836"/>
                <a:gd name="T21" fmla="*/ T20 w 2775"/>
                <a:gd name="T22" fmla="+- 0 8947 8947"/>
                <a:gd name="T23" fmla="*/ 8947 h 687"/>
                <a:gd name="T24" fmla="+- 0 9611 6836"/>
                <a:gd name="T25" fmla="*/ T24 w 2775"/>
                <a:gd name="T26" fmla="+- 0 8955 8947"/>
                <a:gd name="T27" fmla="*/ 8955 h 687"/>
                <a:gd name="T28" fmla="+- 0 9611 6836"/>
                <a:gd name="T29" fmla="*/ T28 w 2775"/>
                <a:gd name="T30" fmla="+- 0 8985 8947"/>
                <a:gd name="T31" fmla="*/ 8985 h 687"/>
                <a:gd name="T32" fmla="+- 0 6874 6836"/>
                <a:gd name="T33" fmla="*/ T32 w 2775"/>
                <a:gd name="T34" fmla="+- 0 8985 8947"/>
                <a:gd name="T35" fmla="*/ 8985 h 687"/>
                <a:gd name="T36" fmla="+- 0 6874 6836"/>
                <a:gd name="T37" fmla="*/ T36 w 2775"/>
                <a:gd name="T38" fmla="+- 0 9595 8947"/>
                <a:gd name="T39" fmla="*/ 9595 h 687"/>
                <a:gd name="T40" fmla="+- 0 9611 6836"/>
                <a:gd name="T41" fmla="*/ T40 w 2775"/>
                <a:gd name="T42" fmla="+- 0 9595 8947"/>
                <a:gd name="T43" fmla="*/ 9595 h 687"/>
                <a:gd name="T44" fmla="+- 0 9611 6836"/>
                <a:gd name="T45" fmla="*/ T44 w 2775"/>
                <a:gd name="T46" fmla="+- 0 9625 8947"/>
                <a:gd name="T47" fmla="*/ 9625 h 687"/>
                <a:gd name="T48" fmla="+- 0 9603 6836"/>
                <a:gd name="T49" fmla="*/ T48 w 2775"/>
                <a:gd name="T50" fmla="+- 0 9634 8947"/>
                <a:gd name="T51" fmla="*/ 9634 h 687"/>
                <a:gd name="T52" fmla="+- 0 9611 6836"/>
                <a:gd name="T53" fmla="*/ T52 w 2775"/>
                <a:gd name="T54" fmla="+- 0 9595 8947"/>
                <a:gd name="T55" fmla="*/ 9595 h 687"/>
                <a:gd name="T56" fmla="+- 0 9573 6836"/>
                <a:gd name="T57" fmla="*/ T56 w 2775"/>
                <a:gd name="T58" fmla="+- 0 9595 8947"/>
                <a:gd name="T59" fmla="*/ 9595 h 687"/>
                <a:gd name="T60" fmla="+- 0 9573 6836"/>
                <a:gd name="T61" fmla="*/ T60 w 2775"/>
                <a:gd name="T62" fmla="+- 0 8985 8947"/>
                <a:gd name="T63" fmla="*/ 8985 h 687"/>
                <a:gd name="T64" fmla="+- 0 9611 6836"/>
                <a:gd name="T65" fmla="*/ T64 w 2775"/>
                <a:gd name="T66" fmla="+- 0 8985 8947"/>
                <a:gd name="T67" fmla="*/ 8985 h 687"/>
                <a:gd name="T68" fmla="+- 0 9611 6836"/>
                <a:gd name="T69" fmla="*/ T68 w 2775"/>
                <a:gd name="T70" fmla="+- 0 9595 8947"/>
                <a:gd name="T71" fmla="*/ 9595 h 6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775" h="687">
                  <a:moveTo>
                    <a:pt x="2767" y="687"/>
                  </a:moveTo>
                  <a:lnTo>
                    <a:pt x="9" y="687"/>
                  </a:lnTo>
                  <a:lnTo>
                    <a:pt x="0" y="678"/>
                  </a:lnTo>
                  <a:lnTo>
                    <a:pt x="0" y="8"/>
                  </a:lnTo>
                  <a:lnTo>
                    <a:pt x="9" y="0"/>
                  </a:lnTo>
                  <a:lnTo>
                    <a:pt x="2767" y="0"/>
                  </a:lnTo>
                  <a:lnTo>
                    <a:pt x="2775" y="8"/>
                  </a:lnTo>
                  <a:lnTo>
                    <a:pt x="2775" y="38"/>
                  </a:lnTo>
                  <a:lnTo>
                    <a:pt x="38" y="38"/>
                  </a:lnTo>
                  <a:lnTo>
                    <a:pt x="38" y="648"/>
                  </a:lnTo>
                  <a:lnTo>
                    <a:pt x="2775" y="648"/>
                  </a:lnTo>
                  <a:lnTo>
                    <a:pt x="2775" y="678"/>
                  </a:lnTo>
                  <a:lnTo>
                    <a:pt x="2767" y="687"/>
                  </a:lnTo>
                  <a:close/>
                  <a:moveTo>
                    <a:pt x="2775" y="648"/>
                  </a:moveTo>
                  <a:lnTo>
                    <a:pt x="2737" y="648"/>
                  </a:lnTo>
                  <a:lnTo>
                    <a:pt x="2737" y="38"/>
                  </a:lnTo>
                  <a:lnTo>
                    <a:pt x="2775" y="38"/>
                  </a:lnTo>
                  <a:lnTo>
                    <a:pt x="2775" y="648"/>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4">
              <a:extLst>
                <a:ext uri="{FF2B5EF4-FFF2-40B4-BE49-F238E27FC236}">
                  <a16:creationId xmlns:a16="http://schemas.microsoft.com/office/drawing/2014/main" id="{7AA797D8-53C9-4118-B085-F34F44B99F16}"/>
                </a:ext>
              </a:extLst>
            </p:cNvPr>
            <p:cNvSpPr>
              <a:spLocks noChangeArrowheads="1"/>
            </p:cNvSpPr>
            <p:nvPr/>
          </p:nvSpPr>
          <p:spPr bwMode="auto">
            <a:xfrm>
              <a:off x="8698" y="8965"/>
              <a:ext cx="895" cy="649"/>
            </a:xfrm>
            <a:prstGeom prst="rect">
              <a:avLst/>
            </a:prstGeom>
            <a:solidFill>
              <a:srgbClr val="EC8F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AutoShape 23">
              <a:extLst>
                <a:ext uri="{FF2B5EF4-FFF2-40B4-BE49-F238E27FC236}">
                  <a16:creationId xmlns:a16="http://schemas.microsoft.com/office/drawing/2014/main" id="{BD120C80-D946-43CD-8711-2FB8321DB976}"/>
                </a:ext>
              </a:extLst>
            </p:cNvPr>
            <p:cNvSpPr>
              <a:spLocks/>
            </p:cNvSpPr>
            <p:nvPr/>
          </p:nvSpPr>
          <p:spPr bwMode="auto">
            <a:xfrm>
              <a:off x="8678" y="8946"/>
              <a:ext cx="933" cy="687"/>
            </a:xfrm>
            <a:custGeom>
              <a:avLst/>
              <a:gdLst>
                <a:gd name="T0" fmla="+- 0 9603 8679"/>
                <a:gd name="T1" fmla="*/ T0 w 933"/>
                <a:gd name="T2" fmla="+- 0 9634 8947"/>
                <a:gd name="T3" fmla="*/ 9634 h 687"/>
                <a:gd name="T4" fmla="+- 0 8687 8679"/>
                <a:gd name="T5" fmla="*/ T4 w 933"/>
                <a:gd name="T6" fmla="+- 0 9634 8947"/>
                <a:gd name="T7" fmla="*/ 9634 h 687"/>
                <a:gd name="T8" fmla="+- 0 8679 8679"/>
                <a:gd name="T9" fmla="*/ T8 w 933"/>
                <a:gd name="T10" fmla="+- 0 9625 8947"/>
                <a:gd name="T11" fmla="*/ 9625 h 687"/>
                <a:gd name="T12" fmla="+- 0 8679 8679"/>
                <a:gd name="T13" fmla="*/ T12 w 933"/>
                <a:gd name="T14" fmla="+- 0 8955 8947"/>
                <a:gd name="T15" fmla="*/ 8955 h 687"/>
                <a:gd name="T16" fmla="+- 0 8687 8679"/>
                <a:gd name="T17" fmla="*/ T16 w 933"/>
                <a:gd name="T18" fmla="+- 0 8947 8947"/>
                <a:gd name="T19" fmla="*/ 8947 h 687"/>
                <a:gd name="T20" fmla="+- 0 9603 8679"/>
                <a:gd name="T21" fmla="*/ T20 w 933"/>
                <a:gd name="T22" fmla="+- 0 8947 8947"/>
                <a:gd name="T23" fmla="*/ 8947 h 687"/>
                <a:gd name="T24" fmla="+- 0 9611 8679"/>
                <a:gd name="T25" fmla="*/ T24 w 933"/>
                <a:gd name="T26" fmla="+- 0 8955 8947"/>
                <a:gd name="T27" fmla="*/ 8955 h 687"/>
                <a:gd name="T28" fmla="+- 0 9611 8679"/>
                <a:gd name="T29" fmla="*/ T28 w 933"/>
                <a:gd name="T30" fmla="+- 0 8985 8947"/>
                <a:gd name="T31" fmla="*/ 8985 h 687"/>
                <a:gd name="T32" fmla="+- 0 8717 8679"/>
                <a:gd name="T33" fmla="*/ T32 w 933"/>
                <a:gd name="T34" fmla="+- 0 8985 8947"/>
                <a:gd name="T35" fmla="*/ 8985 h 687"/>
                <a:gd name="T36" fmla="+- 0 8717 8679"/>
                <a:gd name="T37" fmla="*/ T36 w 933"/>
                <a:gd name="T38" fmla="+- 0 9595 8947"/>
                <a:gd name="T39" fmla="*/ 9595 h 687"/>
                <a:gd name="T40" fmla="+- 0 9611 8679"/>
                <a:gd name="T41" fmla="*/ T40 w 933"/>
                <a:gd name="T42" fmla="+- 0 9595 8947"/>
                <a:gd name="T43" fmla="*/ 9595 h 687"/>
                <a:gd name="T44" fmla="+- 0 9611 8679"/>
                <a:gd name="T45" fmla="*/ T44 w 933"/>
                <a:gd name="T46" fmla="+- 0 9625 8947"/>
                <a:gd name="T47" fmla="*/ 9625 h 687"/>
                <a:gd name="T48" fmla="+- 0 9603 8679"/>
                <a:gd name="T49" fmla="*/ T48 w 933"/>
                <a:gd name="T50" fmla="+- 0 9634 8947"/>
                <a:gd name="T51" fmla="*/ 9634 h 687"/>
                <a:gd name="T52" fmla="+- 0 9611 8679"/>
                <a:gd name="T53" fmla="*/ T52 w 933"/>
                <a:gd name="T54" fmla="+- 0 9595 8947"/>
                <a:gd name="T55" fmla="*/ 9595 h 687"/>
                <a:gd name="T56" fmla="+- 0 9573 8679"/>
                <a:gd name="T57" fmla="*/ T56 w 933"/>
                <a:gd name="T58" fmla="+- 0 9595 8947"/>
                <a:gd name="T59" fmla="*/ 9595 h 687"/>
                <a:gd name="T60" fmla="+- 0 9573 8679"/>
                <a:gd name="T61" fmla="*/ T60 w 933"/>
                <a:gd name="T62" fmla="+- 0 8985 8947"/>
                <a:gd name="T63" fmla="*/ 8985 h 687"/>
                <a:gd name="T64" fmla="+- 0 9611 8679"/>
                <a:gd name="T65" fmla="*/ T64 w 933"/>
                <a:gd name="T66" fmla="+- 0 8985 8947"/>
                <a:gd name="T67" fmla="*/ 8985 h 687"/>
                <a:gd name="T68" fmla="+- 0 9611 8679"/>
                <a:gd name="T69" fmla="*/ T68 w 933"/>
                <a:gd name="T70" fmla="+- 0 9595 8947"/>
                <a:gd name="T71" fmla="*/ 9595 h 6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933" h="687">
                  <a:moveTo>
                    <a:pt x="924" y="687"/>
                  </a:moveTo>
                  <a:lnTo>
                    <a:pt x="8" y="687"/>
                  </a:lnTo>
                  <a:lnTo>
                    <a:pt x="0" y="678"/>
                  </a:lnTo>
                  <a:lnTo>
                    <a:pt x="0" y="8"/>
                  </a:lnTo>
                  <a:lnTo>
                    <a:pt x="8" y="0"/>
                  </a:lnTo>
                  <a:lnTo>
                    <a:pt x="924" y="0"/>
                  </a:lnTo>
                  <a:lnTo>
                    <a:pt x="932" y="8"/>
                  </a:lnTo>
                  <a:lnTo>
                    <a:pt x="932" y="38"/>
                  </a:lnTo>
                  <a:lnTo>
                    <a:pt x="38" y="38"/>
                  </a:lnTo>
                  <a:lnTo>
                    <a:pt x="38" y="648"/>
                  </a:lnTo>
                  <a:lnTo>
                    <a:pt x="932" y="648"/>
                  </a:lnTo>
                  <a:lnTo>
                    <a:pt x="932" y="678"/>
                  </a:lnTo>
                  <a:lnTo>
                    <a:pt x="924" y="687"/>
                  </a:lnTo>
                  <a:close/>
                  <a:moveTo>
                    <a:pt x="932" y="648"/>
                  </a:moveTo>
                  <a:lnTo>
                    <a:pt x="894" y="648"/>
                  </a:lnTo>
                  <a:lnTo>
                    <a:pt x="894" y="38"/>
                  </a:lnTo>
                  <a:lnTo>
                    <a:pt x="932" y="38"/>
                  </a:lnTo>
                  <a:lnTo>
                    <a:pt x="932" y="648"/>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a:extLst>
                <a:ext uri="{FF2B5EF4-FFF2-40B4-BE49-F238E27FC236}">
                  <a16:creationId xmlns:a16="http://schemas.microsoft.com/office/drawing/2014/main" id="{C5DC8884-1640-429F-B0B4-2C2DDF11A255}"/>
                </a:ext>
              </a:extLst>
            </p:cNvPr>
            <p:cNvSpPr>
              <a:spLocks noChangeArrowheads="1"/>
            </p:cNvSpPr>
            <p:nvPr/>
          </p:nvSpPr>
          <p:spPr bwMode="auto">
            <a:xfrm>
              <a:off x="6955" y="7843"/>
              <a:ext cx="587" cy="359"/>
            </a:xfrm>
            <a:prstGeom prst="rect">
              <a:avLst/>
            </a:prstGeom>
            <a:solidFill>
              <a:srgbClr val="EC8F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AutoShape 21">
              <a:extLst>
                <a:ext uri="{FF2B5EF4-FFF2-40B4-BE49-F238E27FC236}">
                  <a16:creationId xmlns:a16="http://schemas.microsoft.com/office/drawing/2014/main" id="{29573987-DE26-4C8A-A7E2-F6C39CFB3721}"/>
                </a:ext>
              </a:extLst>
            </p:cNvPr>
            <p:cNvSpPr>
              <a:spLocks/>
            </p:cNvSpPr>
            <p:nvPr/>
          </p:nvSpPr>
          <p:spPr bwMode="auto">
            <a:xfrm>
              <a:off x="5997" y="7211"/>
              <a:ext cx="4337" cy="4593"/>
            </a:xfrm>
            <a:custGeom>
              <a:avLst/>
              <a:gdLst>
                <a:gd name="T0" fmla="+- 0 9661 5997"/>
                <a:gd name="T1" fmla="*/ T0 w 4337"/>
                <a:gd name="T2" fmla="+- 0 11360 7211"/>
                <a:gd name="T3" fmla="*/ 11360 h 4593"/>
                <a:gd name="T4" fmla="+- 0 9606 5997"/>
                <a:gd name="T5" fmla="*/ T4 w 4337"/>
                <a:gd name="T6" fmla="+- 0 11229 7211"/>
                <a:gd name="T7" fmla="*/ 11229 h 4593"/>
                <a:gd name="T8" fmla="+- 0 9506 5997"/>
                <a:gd name="T9" fmla="*/ T8 w 4337"/>
                <a:gd name="T10" fmla="+- 0 11129 7211"/>
                <a:gd name="T11" fmla="*/ 11129 h 4593"/>
                <a:gd name="T12" fmla="+- 0 9443 5997"/>
                <a:gd name="T13" fmla="*/ T12 w 4337"/>
                <a:gd name="T14" fmla="+- 0 11095 7211"/>
                <a:gd name="T15" fmla="*/ 11095 h 4593"/>
                <a:gd name="T16" fmla="+- 0 9300 5997"/>
                <a:gd name="T17" fmla="*/ T16 w 4337"/>
                <a:gd name="T18" fmla="+- 0 11066 7211"/>
                <a:gd name="T19" fmla="*/ 11066 h 4593"/>
                <a:gd name="T20" fmla="+- 0 9156 5997"/>
                <a:gd name="T21" fmla="*/ T20 w 4337"/>
                <a:gd name="T22" fmla="+- 0 11095 7211"/>
                <a:gd name="T23" fmla="*/ 11095 h 4593"/>
                <a:gd name="T24" fmla="+- 0 9039 5997"/>
                <a:gd name="T25" fmla="*/ T24 w 4337"/>
                <a:gd name="T26" fmla="+- 0 11174 7211"/>
                <a:gd name="T27" fmla="*/ 11174 h 4593"/>
                <a:gd name="T28" fmla="+- 0 8960 5997"/>
                <a:gd name="T29" fmla="*/ T28 w 4337"/>
                <a:gd name="T30" fmla="+- 0 11291 7211"/>
                <a:gd name="T31" fmla="*/ 11291 h 4593"/>
                <a:gd name="T32" fmla="+- 0 8931 5997"/>
                <a:gd name="T33" fmla="*/ T32 w 4337"/>
                <a:gd name="T34" fmla="+- 0 11435 7211"/>
                <a:gd name="T35" fmla="*/ 11435 h 4593"/>
                <a:gd name="T36" fmla="+- 0 8960 5997"/>
                <a:gd name="T37" fmla="*/ T36 w 4337"/>
                <a:gd name="T38" fmla="+- 0 11578 7211"/>
                <a:gd name="T39" fmla="*/ 11578 h 4593"/>
                <a:gd name="T40" fmla="+- 0 9039 5997"/>
                <a:gd name="T41" fmla="*/ T40 w 4337"/>
                <a:gd name="T42" fmla="+- 0 11695 7211"/>
                <a:gd name="T43" fmla="*/ 11695 h 4593"/>
                <a:gd name="T44" fmla="+- 0 9156 5997"/>
                <a:gd name="T45" fmla="*/ T44 w 4337"/>
                <a:gd name="T46" fmla="+- 0 11774 7211"/>
                <a:gd name="T47" fmla="*/ 11774 h 4593"/>
                <a:gd name="T48" fmla="+- 0 9300 5997"/>
                <a:gd name="T49" fmla="*/ T48 w 4337"/>
                <a:gd name="T50" fmla="+- 0 11803 7211"/>
                <a:gd name="T51" fmla="*/ 11803 h 4593"/>
                <a:gd name="T52" fmla="+- 0 9443 5997"/>
                <a:gd name="T53" fmla="*/ T52 w 4337"/>
                <a:gd name="T54" fmla="+- 0 11774 7211"/>
                <a:gd name="T55" fmla="*/ 11774 h 4593"/>
                <a:gd name="T56" fmla="+- 0 9506 5997"/>
                <a:gd name="T57" fmla="*/ T56 w 4337"/>
                <a:gd name="T58" fmla="+- 0 11740 7211"/>
                <a:gd name="T59" fmla="*/ 11740 h 4593"/>
                <a:gd name="T60" fmla="+- 0 9606 5997"/>
                <a:gd name="T61" fmla="*/ T60 w 4337"/>
                <a:gd name="T62" fmla="+- 0 11641 7211"/>
                <a:gd name="T63" fmla="*/ 11641 h 4593"/>
                <a:gd name="T64" fmla="+- 0 9661 5997"/>
                <a:gd name="T65" fmla="*/ T64 w 4337"/>
                <a:gd name="T66" fmla="+- 0 11509 7211"/>
                <a:gd name="T67" fmla="*/ 11509 h 4593"/>
                <a:gd name="T68" fmla="+- 0 10334 5997"/>
                <a:gd name="T69" fmla="*/ T68 w 4337"/>
                <a:gd name="T70" fmla="+- 0 7231 7211"/>
                <a:gd name="T71" fmla="*/ 7231 h 4593"/>
                <a:gd name="T72" fmla="+- 0 10325 5997"/>
                <a:gd name="T73" fmla="*/ T72 w 4337"/>
                <a:gd name="T74" fmla="+- 0 7216 7211"/>
                <a:gd name="T75" fmla="*/ 7216 h 4593"/>
                <a:gd name="T76" fmla="+- 0 10290 5997"/>
                <a:gd name="T77" fmla="*/ T76 w 4337"/>
                <a:gd name="T78" fmla="+- 0 7213 7211"/>
                <a:gd name="T79" fmla="*/ 7213 h 4593"/>
                <a:gd name="T80" fmla="+- 0 9768 5997"/>
                <a:gd name="T81" fmla="*/ T80 w 4337"/>
                <a:gd name="T82" fmla="+- 0 9596 7211"/>
                <a:gd name="T83" fmla="*/ 9596 h 4593"/>
                <a:gd name="T84" fmla="+- 0 9611 5997"/>
                <a:gd name="T85" fmla="*/ T84 w 4337"/>
                <a:gd name="T86" fmla="+- 0 9568 7211"/>
                <a:gd name="T87" fmla="*/ 9568 h 4593"/>
                <a:gd name="T88" fmla="+- 0 9337 5997"/>
                <a:gd name="T89" fmla="*/ T88 w 4337"/>
                <a:gd name="T90" fmla="+- 0 9559 7211"/>
                <a:gd name="T91" fmla="*/ 9559 h 4593"/>
                <a:gd name="T92" fmla="+- 0 10290 5997"/>
                <a:gd name="T93" fmla="*/ T92 w 4337"/>
                <a:gd name="T94" fmla="+- 0 7251 7211"/>
                <a:gd name="T95" fmla="*/ 7251 h 4593"/>
                <a:gd name="T96" fmla="+- 0 9698 5997"/>
                <a:gd name="T97" fmla="*/ T96 w 4337"/>
                <a:gd name="T98" fmla="+- 0 7213 7211"/>
                <a:gd name="T99" fmla="*/ 7213 h 4593"/>
                <a:gd name="T100" fmla="+- 0 9687 5997"/>
                <a:gd name="T101" fmla="*/ T100 w 4337"/>
                <a:gd name="T102" fmla="+- 0 7213 7211"/>
                <a:gd name="T103" fmla="*/ 7213 h 4593"/>
                <a:gd name="T104" fmla="+- 0 9674 5997"/>
                <a:gd name="T105" fmla="*/ T104 w 4337"/>
                <a:gd name="T106" fmla="+- 0 7251 7211"/>
                <a:gd name="T107" fmla="*/ 7251 h 4593"/>
                <a:gd name="T108" fmla="+- 0 8834 5997"/>
                <a:gd name="T109" fmla="*/ T108 w 4337"/>
                <a:gd name="T110" fmla="+- 0 9559 7211"/>
                <a:gd name="T111" fmla="*/ 9559 h 4593"/>
                <a:gd name="T112" fmla="+- 0 9674 5997"/>
                <a:gd name="T113" fmla="*/ T112 w 4337"/>
                <a:gd name="T114" fmla="+- 0 7251 7211"/>
                <a:gd name="T115" fmla="*/ 7251 h 4593"/>
                <a:gd name="T116" fmla="+- 0 9003 5997"/>
                <a:gd name="T117" fmla="*/ T116 w 4337"/>
                <a:gd name="T118" fmla="+- 0 7213 7211"/>
                <a:gd name="T119" fmla="*/ 7213 h 4593"/>
                <a:gd name="T120" fmla="+- 0 8991 5997"/>
                <a:gd name="T121" fmla="*/ T120 w 4337"/>
                <a:gd name="T122" fmla="+- 0 7213 7211"/>
                <a:gd name="T123" fmla="*/ 7213 h 4593"/>
                <a:gd name="T124" fmla="+- 0 8981 5997"/>
                <a:gd name="T125" fmla="*/ T124 w 4337"/>
                <a:gd name="T126" fmla="+- 0 7251 7211"/>
                <a:gd name="T127" fmla="*/ 7251 h 4593"/>
                <a:gd name="T128" fmla="+- 0 8291 5997"/>
                <a:gd name="T129" fmla="*/ T128 w 4337"/>
                <a:gd name="T130" fmla="+- 0 9559 7211"/>
                <a:gd name="T131" fmla="*/ 9559 h 4593"/>
                <a:gd name="T132" fmla="+- 0 8981 5997"/>
                <a:gd name="T133" fmla="*/ T132 w 4337"/>
                <a:gd name="T134" fmla="+- 0 7251 7211"/>
                <a:gd name="T135" fmla="*/ 7251 h 4593"/>
                <a:gd name="T136" fmla="+- 0 8253 5997"/>
                <a:gd name="T137" fmla="*/ T136 w 4337"/>
                <a:gd name="T138" fmla="+- 0 7213 7211"/>
                <a:gd name="T139" fmla="*/ 7213 h 4593"/>
                <a:gd name="T140" fmla="+- 0 7825 5997"/>
                <a:gd name="T141" fmla="*/ T140 w 4337"/>
                <a:gd name="T142" fmla="+- 0 9559 7211"/>
                <a:gd name="T143" fmla="*/ 9559 h 4593"/>
                <a:gd name="T144" fmla="+- 0 7787 5997"/>
                <a:gd name="T145" fmla="*/ T144 w 4337"/>
                <a:gd name="T146" fmla="+- 0 9559 7211"/>
                <a:gd name="T147" fmla="*/ 9559 h 4593"/>
                <a:gd name="T148" fmla="+- 0 7242 5997"/>
                <a:gd name="T149" fmla="*/ T148 w 4337"/>
                <a:gd name="T150" fmla="+- 0 9389 7211"/>
                <a:gd name="T151" fmla="*/ 9389 h 4593"/>
                <a:gd name="T152" fmla="+- 0 6845 5997"/>
                <a:gd name="T153" fmla="*/ T152 w 4337"/>
                <a:gd name="T154" fmla="+- 0 9559 7211"/>
                <a:gd name="T155" fmla="*/ 9559 h 4593"/>
                <a:gd name="T156" fmla="+- 0 6836 5997"/>
                <a:gd name="T157" fmla="*/ T156 w 4337"/>
                <a:gd name="T158" fmla="+- 0 9599 7211"/>
                <a:gd name="T159" fmla="*/ 9599 h 4593"/>
                <a:gd name="T160" fmla="+- 0 6042 5997"/>
                <a:gd name="T161" fmla="*/ T160 w 4337"/>
                <a:gd name="T162" fmla="+- 0 7251 7211"/>
                <a:gd name="T163" fmla="*/ 7251 h 4593"/>
                <a:gd name="T164" fmla="+- 0 7242 5997"/>
                <a:gd name="T165" fmla="*/ T164 w 4337"/>
                <a:gd name="T166" fmla="+- 0 9559 7211"/>
                <a:gd name="T167" fmla="*/ 9559 h 4593"/>
                <a:gd name="T168" fmla="+- 0 6751 5997"/>
                <a:gd name="T169" fmla="*/ T168 w 4337"/>
                <a:gd name="T170" fmla="+- 0 7251 7211"/>
                <a:gd name="T171" fmla="*/ 7251 h 4593"/>
                <a:gd name="T172" fmla="+- 0 7787 5997"/>
                <a:gd name="T173" fmla="*/ T172 w 4337"/>
                <a:gd name="T174" fmla="+- 0 9559 7211"/>
                <a:gd name="T175" fmla="*/ 9559 h 4593"/>
                <a:gd name="T176" fmla="+- 0 7438 5997"/>
                <a:gd name="T177" fmla="*/ T176 w 4337"/>
                <a:gd name="T178" fmla="+- 0 7251 7211"/>
                <a:gd name="T179" fmla="*/ 7251 h 4593"/>
                <a:gd name="T180" fmla="+- 0 8253 5997"/>
                <a:gd name="T181" fmla="*/ T180 w 4337"/>
                <a:gd name="T182" fmla="+- 0 9559 7211"/>
                <a:gd name="T183" fmla="*/ 9559 h 4593"/>
                <a:gd name="T184" fmla="+- 0 8253 5997"/>
                <a:gd name="T185" fmla="*/ T184 w 4337"/>
                <a:gd name="T186" fmla="+- 0 7213 7211"/>
                <a:gd name="T187" fmla="*/ 7213 h 4593"/>
                <a:gd name="T188" fmla="+- 0 7423 5997"/>
                <a:gd name="T189" fmla="*/ T188 w 4337"/>
                <a:gd name="T190" fmla="+- 0 7212 7211"/>
                <a:gd name="T191" fmla="*/ 7212 h 4593"/>
                <a:gd name="T192" fmla="+- 0 6736 5997"/>
                <a:gd name="T193" fmla="*/ T192 w 4337"/>
                <a:gd name="T194" fmla="+- 0 7213 7211"/>
                <a:gd name="T195" fmla="*/ 7213 h 4593"/>
                <a:gd name="T196" fmla="+- 0 6725 5997"/>
                <a:gd name="T197" fmla="*/ T196 w 4337"/>
                <a:gd name="T198" fmla="+- 0 7213 7211"/>
                <a:gd name="T199" fmla="*/ 7213 h 4593"/>
                <a:gd name="T200" fmla="+- 0 6005 5997"/>
                <a:gd name="T201" fmla="*/ T200 w 4337"/>
                <a:gd name="T202" fmla="+- 0 7216 7211"/>
                <a:gd name="T203" fmla="*/ 7216 h 4593"/>
                <a:gd name="T204" fmla="+- 0 5997 5997"/>
                <a:gd name="T205" fmla="*/ T204 w 4337"/>
                <a:gd name="T206" fmla="+- 0 7232 7211"/>
                <a:gd name="T207" fmla="*/ 7232 h 4593"/>
                <a:gd name="T208" fmla="+- 0 6680 5997"/>
                <a:gd name="T209" fmla="*/ T208 w 4337"/>
                <a:gd name="T210" fmla="+- 0 9637 7211"/>
                <a:gd name="T211" fmla="*/ 9637 h 4593"/>
                <a:gd name="T212" fmla="+- 0 6836 5997"/>
                <a:gd name="T213" fmla="*/ T212 w 4337"/>
                <a:gd name="T214" fmla="+- 0 9637 7211"/>
                <a:gd name="T215" fmla="*/ 9637 h 4593"/>
                <a:gd name="T216" fmla="+- 0 6845 5997"/>
                <a:gd name="T217" fmla="*/ T216 w 4337"/>
                <a:gd name="T218" fmla="+- 0 9650 7211"/>
                <a:gd name="T219" fmla="*/ 9650 h 4593"/>
                <a:gd name="T220" fmla="+- 0 9611 5997"/>
                <a:gd name="T221" fmla="*/ T220 w 4337"/>
                <a:gd name="T222" fmla="+- 0 9642 7211"/>
                <a:gd name="T223" fmla="*/ 9642 h 4593"/>
                <a:gd name="T224" fmla="+- 0 9793 5997"/>
                <a:gd name="T225" fmla="*/ T224 w 4337"/>
                <a:gd name="T226" fmla="+- 0 9634 7211"/>
                <a:gd name="T227" fmla="*/ 9634 h 4593"/>
                <a:gd name="T228" fmla="+- 0 9807 5997"/>
                <a:gd name="T229" fmla="*/ T228 w 4337"/>
                <a:gd name="T230" fmla="+- 0 9599 7211"/>
                <a:gd name="T231" fmla="*/ 9599 h 4593"/>
                <a:gd name="T232" fmla="+- 0 10334 5997"/>
                <a:gd name="T233" fmla="*/ T232 w 4337"/>
                <a:gd name="T234" fmla="+- 0 7231 7211"/>
                <a:gd name="T235" fmla="*/ 7231 h 459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Lst>
              <a:rect l="0" t="0" r="r" b="b"/>
              <a:pathLst>
                <a:path w="4337" h="4593">
                  <a:moveTo>
                    <a:pt x="3672" y="4224"/>
                  </a:moveTo>
                  <a:lnTo>
                    <a:pt x="3664" y="4149"/>
                  </a:lnTo>
                  <a:lnTo>
                    <a:pt x="3643" y="4080"/>
                  </a:lnTo>
                  <a:lnTo>
                    <a:pt x="3609" y="4018"/>
                  </a:lnTo>
                  <a:lnTo>
                    <a:pt x="3564" y="3963"/>
                  </a:lnTo>
                  <a:lnTo>
                    <a:pt x="3509" y="3918"/>
                  </a:lnTo>
                  <a:lnTo>
                    <a:pt x="3463" y="3893"/>
                  </a:lnTo>
                  <a:lnTo>
                    <a:pt x="3446" y="3884"/>
                  </a:lnTo>
                  <a:lnTo>
                    <a:pt x="3377" y="3862"/>
                  </a:lnTo>
                  <a:lnTo>
                    <a:pt x="3303" y="3855"/>
                  </a:lnTo>
                  <a:lnTo>
                    <a:pt x="3228" y="3862"/>
                  </a:lnTo>
                  <a:lnTo>
                    <a:pt x="3159" y="3884"/>
                  </a:lnTo>
                  <a:lnTo>
                    <a:pt x="3097" y="3918"/>
                  </a:lnTo>
                  <a:lnTo>
                    <a:pt x="3042" y="3963"/>
                  </a:lnTo>
                  <a:lnTo>
                    <a:pt x="2997" y="4018"/>
                  </a:lnTo>
                  <a:lnTo>
                    <a:pt x="2963" y="4080"/>
                  </a:lnTo>
                  <a:lnTo>
                    <a:pt x="2941" y="4149"/>
                  </a:lnTo>
                  <a:lnTo>
                    <a:pt x="2934" y="4224"/>
                  </a:lnTo>
                  <a:lnTo>
                    <a:pt x="2941" y="4298"/>
                  </a:lnTo>
                  <a:lnTo>
                    <a:pt x="2963" y="4367"/>
                  </a:lnTo>
                  <a:lnTo>
                    <a:pt x="2997" y="4430"/>
                  </a:lnTo>
                  <a:lnTo>
                    <a:pt x="3042" y="4484"/>
                  </a:lnTo>
                  <a:lnTo>
                    <a:pt x="3097" y="4529"/>
                  </a:lnTo>
                  <a:lnTo>
                    <a:pt x="3159" y="4563"/>
                  </a:lnTo>
                  <a:lnTo>
                    <a:pt x="3228" y="4585"/>
                  </a:lnTo>
                  <a:lnTo>
                    <a:pt x="3303" y="4592"/>
                  </a:lnTo>
                  <a:lnTo>
                    <a:pt x="3377" y="4585"/>
                  </a:lnTo>
                  <a:lnTo>
                    <a:pt x="3446" y="4563"/>
                  </a:lnTo>
                  <a:lnTo>
                    <a:pt x="3463" y="4554"/>
                  </a:lnTo>
                  <a:lnTo>
                    <a:pt x="3509" y="4529"/>
                  </a:lnTo>
                  <a:lnTo>
                    <a:pt x="3564" y="4484"/>
                  </a:lnTo>
                  <a:lnTo>
                    <a:pt x="3609" y="4430"/>
                  </a:lnTo>
                  <a:lnTo>
                    <a:pt x="3643" y="4367"/>
                  </a:lnTo>
                  <a:lnTo>
                    <a:pt x="3664" y="4298"/>
                  </a:lnTo>
                  <a:lnTo>
                    <a:pt x="3672" y="4224"/>
                  </a:lnTo>
                  <a:close/>
                  <a:moveTo>
                    <a:pt x="4337" y="20"/>
                  </a:moveTo>
                  <a:lnTo>
                    <a:pt x="4336" y="14"/>
                  </a:lnTo>
                  <a:lnTo>
                    <a:pt x="4328" y="5"/>
                  </a:lnTo>
                  <a:lnTo>
                    <a:pt x="4323" y="2"/>
                  </a:lnTo>
                  <a:lnTo>
                    <a:pt x="4293" y="2"/>
                  </a:lnTo>
                  <a:lnTo>
                    <a:pt x="4293" y="40"/>
                  </a:lnTo>
                  <a:lnTo>
                    <a:pt x="3771" y="2385"/>
                  </a:lnTo>
                  <a:lnTo>
                    <a:pt x="3614" y="2385"/>
                  </a:lnTo>
                  <a:lnTo>
                    <a:pt x="3614" y="2357"/>
                  </a:lnTo>
                  <a:lnTo>
                    <a:pt x="3606" y="2348"/>
                  </a:lnTo>
                  <a:lnTo>
                    <a:pt x="3340" y="2348"/>
                  </a:lnTo>
                  <a:lnTo>
                    <a:pt x="3716" y="40"/>
                  </a:lnTo>
                  <a:lnTo>
                    <a:pt x="4293" y="40"/>
                  </a:lnTo>
                  <a:lnTo>
                    <a:pt x="4293" y="2"/>
                  </a:lnTo>
                  <a:lnTo>
                    <a:pt x="3701" y="2"/>
                  </a:lnTo>
                  <a:lnTo>
                    <a:pt x="3692" y="1"/>
                  </a:lnTo>
                  <a:lnTo>
                    <a:pt x="3690" y="2"/>
                  </a:lnTo>
                  <a:lnTo>
                    <a:pt x="3677" y="2"/>
                  </a:lnTo>
                  <a:lnTo>
                    <a:pt x="3677" y="40"/>
                  </a:lnTo>
                  <a:lnTo>
                    <a:pt x="3301" y="2348"/>
                  </a:lnTo>
                  <a:lnTo>
                    <a:pt x="2837" y="2348"/>
                  </a:lnTo>
                  <a:lnTo>
                    <a:pt x="3022" y="40"/>
                  </a:lnTo>
                  <a:lnTo>
                    <a:pt x="3677" y="40"/>
                  </a:lnTo>
                  <a:lnTo>
                    <a:pt x="3677" y="2"/>
                  </a:lnTo>
                  <a:lnTo>
                    <a:pt x="3006" y="2"/>
                  </a:lnTo>
                  <a:lnTo>
                    <a:pt x="2995" y="1"/>
                  </a:lnTo>
                  <a:lnTo>
                    <a:pt x="2994" y="2"/>
                  </a:lnTo>
                  <a:lnTo>
                    <a:pt x="2984" y="2"/>
                  </a:lnTo>
                  <a:lnTo>
                    <a:pt x="2984" y="40"/>
                  </a:lnTo>
                  <a:lnTo>
                    <a:pt x="2799" y="2348"/>
                  </a:lnTo>
                  <a:lnTo>
                    <a:pt x="2294" y="2348"/>
                  </a:lnTo>
                  <a:lnTo>
                    <a:pt x="2265" y="40"/>
                  </a:lnTo>
                  <a:lnTo>
                    <a:pt x="2984" y="40"/>
                  </a:lnTo>
                  <a:lnTo>
                    <a:pt x="2984" y="2"/>
                  </a:lnTo>
                  <a:lnTo>
                    <a:pt x="2256" y="2"/>
                  </a:lnTo>
                  <a:lnTo>
                    <a:pt x="2256" y="2348"/>
                  </a:lnTo>
                  <a:lnTo>
                    <a:pt x="1828" y="2348"/>
                  </a:lnTo>
                  <a:lnTo>
                    <a:pt x="1790" y="2118"/>
                  </a:lnTo>
                  <a:lnTo>
                    <a:pt x="1790" y="2348"/>
                  </a:lnTo>
                  <a:lnTo>
                    <a:pt x="1284" y="2348"/>
                  </a:lnTo>
                  <a:lnTo>
                    <a:pt x="1245" y="2178"/>
                  </a:lnTo>
                  <a:lnTo>
                    <a:pt x="1245" y="2348"/>
                  </a:lnTo>
                  <a:lnTo>
                    <a:pt x="848" y="2348"/>
                  </a:lnTo>
                  <a:lnTo>
                    <a:pt x="839" y="2357"/>
                  </a:lnTo>
                  <a:lnTo>
                    <a:pt x="839" y="2388"/>
                  </a:lnTo>
                  <a:lnTo>
                    <a:pt x="706" y="2388"/>
                  </a:lnTo>
                  <a:lnTo>
                    <a:pt x="45" y="40"/>
                  </a:lnTo>
                  <a:lnTo>
                    <a:pt x="715" y="40"/>
                  </a:lnTo>
                  <a:lnTo>
                    <a:pt x="1245" y="2348"/>
                  </a:lnTo>
                  <a:lnTo>
                    <a:pt x="1245" y="2178"/>
                  </a:lnTo>
                  <a:lnTo>
                    <a:pt x="754" y="40"/>
                  </a:lnTo>
                  <a:lnTo>
                    <a:pt x="1402" y="40"/>
                  </a:lnTo>
                  <a:lnTo>
                    <a:pt x="1790" y="2348"/>
                  </a:lnTo>
                  <a:lnTo>
                    <a:pt x="1790" y="2118"/>
                  </a:lnTo>
                  <a:lnTo>
                    <a:pt x="1441" y="40"/>
                  </a:lnTo>
                  <a:lnTo>
                    <a:pt x="2227" y="40"/>
                  </a:lnTo>
                  <a:lnTo>
                    <a:pt x="2256" y="2348"/>
                  </a:lnTo>
                  <a:lnTo>
                    <a:pt x="2256" y="2"/>
                  </a:lnTo>
                  <a:lnTo>
                    <a:pt x="1428" y="2"/>
                  </a:lnTo>
                  <a:lnTo>
                    <a:pt x="1426" y="1"/>
                  </a:lnTo>
                  <a:lnTo>
                    <a:pt x="1417" y="2"/>
                  </a:lnTo>
                  <a:lnTo>
                    <a:pt x="739" y="2"/>
                  </a:lnTo>
                  <a:lnTo>
                    <a:pt x="736" y="0"/>
                  </a:lnTo>
                  <a:lnTo>
                    <a:pt x="728" y="2"/>
                  </a:lnTo>
                  <a:lnTo>
                    <a:pt x="14" y="2"/>
                  </a:lnTo>
                  <a:lnTo>
                    <a:pt x="8" y="5"/>
                  </a:lnTo>
                  <a:lnTo>
                    <a:pt x="1" y="15"/>
                  </a:lnTo>
                  <a:lnTo>
                    <a:pt x="0" y="21"/>
                  </a:lnTo>
                  <a:lnTo>
                    <a:pt x="676" y="2421"/>
                  </a:lnTo>
                  <a:lnTo>
                    <a:pt x="683" y="2426"/>
                  </a:lnTo>
                  <a:lnTo>
                    <a:pt x="692" y="2426"/>
                  </a:lnTo>
                  <a:lnTo>
                    <a:pt x="839" y="2426"/>
                  </a:lnTo>
                  <a:lnTo>
                    <a:pt x="839" y="2431"/>
                  </a:lnTo>
                  <a:lnTo>
                    <a:pt x="848" y="2439"/>
                  </a:lnTo>
                  <a:lnTo>
                    <a:pt x="3606" y="2439"/>
                  </a:lnTo>
                  <a:lnTo>
                    <a:pt x="3614" y="2431"/>
                  </a:lnTo>
                  <a:lnTo>
                    <a:pt x="3614" y="2423"/>
                  </a:lnTo>
                  <a:lnTo>
                    <a:pt x="3796" y="2423"/>
                  </a:lnTo>
                  <a:lnTo>
                    <a:pt x="3803" y="2417"/>
                  </a:lnTo>
                  <a:lnTo>
                    <a:pt x="3810" y="2388"/>
                  </a:lnTo>
                  <a:lnTo>
                    <a:pt x="4332" y="40"/>
                  </a:lnTo>
                  <a:lnTo>
                    <a:pt x="4337" y="20"/>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3" name="Picture 20">
              <a:extLst>
                <a:ext uri="{FF2B5EF4-FFF2-40B4-BE49-F238E27FC236}">
                  <a16:creationId xmlns:a16="http://schemas.microsoft.com/office/drawing/2014/main" id="{84C8FE77-1BC8-43EE-8B5D-685ACECB46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20" y="11255"/>
              <a:ext cx="359" cy="358"/>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19">
              <a:extLst>
                <a:ext uri="{FF2B5EF4-FFF2-40B4-BE49-F238E27FC236}">
                  <a16:creationId xmlns:a16="http://schemas.microsoft.com/office/drawing/2014/main" id="{23EB6A28-359C-4670-AA8B-4F2D88976159}"/>
                </a:ext>
              </a:extLst>
            </p:cNvPr>
            <p:cNvSpPr>
              <a:spLocks/>
            </p:cNvSpPr>
            <p:nvPr/>
          </p:nvSpPr>
          <p:spPr bwMode="auto">
            <a:xfrm>
              <a:off x="9236" y="11006"/>
              <a:ext cx="435" cy="508"/>
            </a:xfrm>
            <a:custGeom>
              <a:avLst/>
              <a:gdLst>
                <a:gd name="T0" fmla="+- 0 9319 9237"/>
                <a:gd name="T1" fmla="*/ T0 w 435"/>
                <a:gd name="T2" fmla="+- 0 11513 11006"/>
                <a:gd name="T3" fmla="*/ 11513 h 508"/>
                <a:gd name="T4" fmla="+- 0 9277 9237"/>
                <a:gd name="T5" fmla="*/ T4 w 435"/>
                <a:gd name="T6" fmla="+- 0 11510 11006"/>
                <a:gd name="T7" fmla="*/ 11510 h 508"/>
                <a:gd name="T8" fmla="+- 0 9245 9237"/>
                <a:gd name="T9" fmla="*/ T8 w 435"/>
                <a:gd name="T10" fmla="+- 0 11484 11006"/>
                <a:gd name="T11" fmla="*/ 11484 h 508"/>
                <a:gd name="T12" fmla="+- 0 9237 9237"/>
                <a:gd name="T13" fmla="*/ T12 w 435"/>
                <a:gd name="T14" fmla="+- 0 11439 11006"/>
                <a:gd name="T15" fmla="*/ 11439 h 508"/>
                <a:gd name="T16" fmla="+- 0 9295 9237"/>
                <a:gd name="T17" fmla="*/ T16 w 435"/>
                <a:gd name="T18" fmla="+- 0 11040 11006"/>
                <a:gd name="T19" fmla="*/ 11040 h 508"/>
                <a:gd name="T20" fmla="+- 0 9299 9237"/>
                <a:gd name="T21" fmla="*/ T20 w 435"/>
                <a:gd name="T22" fmla="+- 0 11026 11006"/>
                <a:gd name="T23" fmla="*/ 11026 h 508"/>
                <a:gd name="T24" fmla="+- 0 9308 9237"/>
                <a:gd name="T25" fmla="*/ T24 w 435"/>
                <a:gd name="T26" fmla="+- 0 11016 11006"/>
                <a:gd name="T27" fmla="*/ 11016 h 508"/>
                <a:gd name="T28" fmla="+- 0 9320 9237"/>
                <a:gd name="T29" fmla="*/ T28 w 435"/>
                <a:gd name="T30" fmla="+- 0 11009 11006"/>
                <a:gd name="T31" fmla="*/ 11009 h 508"/>
                <a:gd name="T32" fmla="+- 0 9334 9237"/>
                <a:gd name="T33" fmla="*/ T32 w 435"/>
                <a:gd name="T34" fmla="+- 0 11006 11006"/>
                <a:gd name="T35" fmla="*/ 11006 h 508"/>
                <a:gd name="T36" fmla="+- 0 9640 9237"/>
                <a:gd name="T37" fmla="*/ T36 w 435"/>
                <a:gd name="T38" fmla="+- 0 11006 11006"/>
                <a:gd name="T39" fmla="*/ 11006 h 508"/>
                <a:gd name="T40" fmla="+- 0 9657 9237"/>
                <a:gd name="T41" fmla="*/ T40 w 435"/>
                <a:gd name="T42" fmla="+- 0 11011 11006"/>
                <a:gd name="T43" fmla="*/ 11011 h 508"/>
                <a:gd name="T44" fmla="+- 0 9668 9237"/>
                <a:gd name="T45" fmla="*/ T44 w 435"/>
                <a:gd name="T46" fmla="+- 0 11023 11006"/>
                <a:gd name="T47" fmla="*/ 11023 h 508"/>
                <a:gd name="T48" fmla="+- 0 9671 9237"/>
                <a:gd name="T49" fmla="*/ T48 w 435"/>
                <a:gd name="T50" fmla="+- 0 11039 11006"/>
                <a:gd name="T51" fmla="*/ 11039 h 508"/>
                <a:gd name="T52" fmla="+- 0 9665 9237"/>
                <a:gd name="T53" fmla="*/ T52 w 435"/>
                <a:gd name="T54" fmla="+- 0 11056 11006"/>
                <a:gd name="T55" fmla="*/ 11056 h 508"/>
                <a:gd name="T56" fmla="+- 0 9356 9237"/>
                <a:gd name="T57" fmla="*/ T56 w 435"/>
                <a:gd name="T58" fmla="+- 0 11487 11006"/>
                <a:gd name="T59" fmla="*/ 11487 h 508"/>
                <a:gd name="T60" fmla="+- 0 9319 9237"/>
                <a:gd name="T61" fmla="*/ T60 w 435"/>
                <a:gd name="T62" fmla="+- 0 11513 11006"/>
                <a:gd name="T63" fmla="*/ 11513 h 50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435" h="508">
                  <a:moveTo>
                    <a:pt x="82" y="507"/>
                  </a:moveTo>
                  <a:lnTo>
                    <a:pt x="40" y="504"/>
                  </a:lnTo>
                  <a:lnTo>
                    <a:pt x="8" y="478"/>
                  </a:lnTo>
                  <a:lnTo>
                    <a:pt x="0" y="433"/>
                  </a:lnTo>
                  <a:lnTo>
                    <a:pt x="58" y="34"/>
                  </a:lnTo>
                  <a:lnTo>
                    <a:pt x="62" y="20"/>
                  </a:lnTo>
                  <a:lnTo>
                    <a:pt x="71" y="10"/>
                  </a:lnTo>
                  <a:lnTo>
                    <a:pt x="83" y="3"/>
                  </a:lnTo>
                  <a:lnTo>
                    <a:pt x="97" y="0"/>
                  </a:lnTo>
                  <a:lnTo>
                    <a:pt x="403" y="0"/>
                  </a:lnTo>
                  <a:lnTo>
                    <a:pt x="420" y="5"/>
                  </a:lnTo>
                  <a:lnTo>
                    <a:pt x="431" y="17"/>
                  </a:lnTo>
                  <a:lnTo>
                    <a:pt x="434" y="33"/>
                  </a:lnTo>
                  <a:lnTo>
                    <a:pt x="428" y="50"/>
                  </a:lnTo>
                  <a:lnTo>
                    <a:pt x="119" y="481"/>
                  </a:lnTo>
                  <a:lnTo>
                    <a:pt x="82" y="507"/>
                  </a:lnTo>
                  <a:close/>
                </a:path>
              </a:pathLst>
            </a:custGeom>
            <a:solidFill>
              <a:srgbClr val="7B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AutoShape 18">
              <a:extLst>
                <a:ext uri="{FF2B5EF4-FFF2-40B4-BE49-F238E27FC236}">
                  <a16:creationId xmlns:a16="http://schemas.microsoft.com/office/drawing/2014/main" id="{FC795CFA-9D44-4614-994F-CAAC7FD3CEB8}"/>
                </a:ext>
              </a:extLst>
            </p:cNvPr>
            <p:cNvSpPr>
              <a:spLocks/>
            </p:cNvSpPr>
            <p:nvPr/>
          </p:nvSpPr>
          <p:spPr bwMode="auto">
            <a:xfrm>
              <a:off x="6765" y="10868"/>
              <a:ext cx="2925" cy="936"/>
            </a:xfrm>
            <a:custGeom>
              <a:avLst/>
              <a:gdLst>
                <a:gd name="T0" fmla="+- 0 7496 6766"/>
                <a:gd name="T1" fmla="*/ T0 w 2925"/>
                <a:gd name="T2" fmla="+- 0 11360 10868"/>
                <a:gd name="T3" fmla="*/ 11360 h 936"/>
                <a:gd name="T4" fmla="+- 0 7441 6766"/>
                <a:gd name="T5" fmla="*/ T4 w 2925"/>
                <a:gd name="T6" fmla="+- 0 11229 10868"/>
                <a:gd name="T7" fmla="*/ 11229 h 936"/>
                <a:gd name="T8" fmla="+- 0 7341 6766"/>
                <a:gd name="T9" fmla="*/ T8 w 2925"/>
                <a:gd name="T10" fmla="+- 0 11129 10868"/>
                <a:gd name="T11" fmla="*/ 11129 h 936"/>
                <a:gd name="T12" fmla="+- 0 7278 6766"/>
                <a:gd name="T13" fmla="*/ T12 w 2925"/>
                <a:gd name="T14" fmla="+- 0 11095 10868"/>
                <a:gd name="T15" fmla="*/ 11095 h 936"/>
                <a:gd name="T16" fmla="+- 0 7135 6766"/>
                <a:gd name="T17" fmla="*/ T16 w 2925"/>
                <a:gd name="T18" fmla="+- 0 11066 10868"/>
                <a:gd name="T19" fmla="*/ 11066 h 936"/>
                <a:gd name="T20" fmla="+- 0 6991 6766"/>
                <a:gd name="T21" fmla="*/ T20 w 2925"/>
                <a:gd name="T22" fmla="+- 0 11095 10868"/>
                <a:gd name="T23" fmla="*/ 11095 h 936"/>
                <a:gd name="T24" fmla="+- 0 6874 6766"/>
                <a:gd name="T25" fmla="*/ T24 w 2925"/>
                <a:gd name="T26" fmla="+- 0 11174 10868"/>
                <a:gd name="T27" fmla="*/ 11174 h 936"/>
                <a:gd name="T28" fmla="+- 0 6795 6766"/>
                <a:gd name="T29" fmla="*/ T28 w 2925"/>
                <a:gd name="T30" fmla="+- 0 11291 10868"/>
                <a:gd name="T31" fmla="*/ 11291 h 936"/>
                <a:gd name="T32" fmla="+- 0 6766 6766"/>
                <a:gd name="T33" fmla="*/ T32 w 2925"/>
                <a:gd name="T34" fmla="+- 0 11435 10868"/>
                <a:gd name="T35" fmla="*/ 11435 h 936"/>
                <a:gd name="T36" fmla="+- 0 6795 6766"/>
                <a:gd name="T37" fmla="*/ T36 w 2925"/>
                <a:gd name="T38" fmla="+- 0 11578 10868"/>
                <a:gd name="T39" fmla="*/ 11578 h 936"/>
                <a:gd name="T40" fmla="+- 0 6874 6766"/>
                <a:gd name="T41" fmla="*/ T40 w 2925"/>
                <a:gd name="T42" fmla="+- 0 11695 10868"/>
                <a:gd name="T43" fmla="*/ 11695 h 936"/>
                <a:gd name="T44" fmla="+- 0 6991 6766"/>
                <a:gd name="T45" fmla="*/ T44 w 2925"/>
                <a:gd name="T46" fmla="+- 0 11774 10868"/>
                <a:gd name="T47" fmla="*/ 11774 h 936"/>
                <a:gd name="T48" fmla="+- 0 7135 6766"/>
                <a:gd name="T49" fmla="*/ T48 w 2925"/>
                <a:gd name="T50" fmla="+- 0 11803 10868"/>
                <a:gd name="T51" fmla="*/ 11803 h 936"/>
                <a:gd name="T52" fmla="+- 0 7278 6766"/>
                <a:gd name="T53" fmla="*/ T52 w 2925"/>
                <a:gd name="T54" fmla="+- 0 11774 10868"/>
                <a:gd name="T55" fmla="*/ 11774 h 936"/>
                <a:gd name="T56" fmla="+- 0 7341 6766"/>
                <a:gd name="T57" fmla="*/ T56 w 2925"/>
                <a:gd name="T58" fmla="+- 0 11740 10868"/>
                <a:gd name="T59" fmla="*/ 11740 h 936"/>
                <a:gd name="T60" fmla="+- 0 7441 6766"/>
                <a:gd name="T61" fmla="*/ T60 w 2925"/>
                <a:gd name="T62" fmla="+- 0 11641 10868"/>
                <a:gd name="T63" fmla="*/ 11641 h 936"/>
                <a:gd name="T64" fmla="+- 0 7496 6766"/>
                <a:gd name="T65" fmla="*/ T64 w 2925"/>
                <a:gd name="T66" fmla="+- 0 11509 10868"/>
                <a:gd name="T67" fmla="*/ 11509 h 936"/>
                <a:gd name="T68" fmla="+- 0 9690 6766"/>
                <a:gd name="T69" fmla="*/ T68 w 2925"/>
                <a:gd name="T70" fmla="+- 0 11041 10868"/>
                <a:gd name="T71" fmla="*/ 11041 h 936"/>
                <a:gd name="T72" fmla="+- 0 9689 6766"/>
                <a:gd name="T73" fmla="*/ T72 w 2925"/>
                <a:gd name="T74" fmla="+- 0 11025 10868"/>
                <a:gd name="T75" fmla="*/ 11025 h 936"/>
                <a:gd name="T76" fmla="+- 0 9677 6766"/>
                <a:gd name="T77" fmla="*/ T76 w 2925"/>
                <a:gd name="T78" fmla="+- 0 11003 10868"/>
                <a:gd name="T79" fmla="*/ 11003 h 936"/>
                <a:gd name="T80" fmla="+- 0 9654 6766"/>
                <a:gd name="T81" fmla="*/ T80 w 2925"/>
                <a:gd name="T82" fmla="+- 0 10989 10868"/>
                <a:gd name="T83" fmla="*/ 10989 h 936"/>
                <a:gd name="T84" fmla="+- 0 9341 6766"/>
                <a:gd name="T85" fmla="*/ T84 w 2925"/>
                <a:gd name="T86" fmla="+- 0 11476 10868"/>
                <a:gd name="T87" fmla="*/ 11476 h 936"/>
                <a:gd name="T88" fmla="+- 0 9313 6766"/>
                <a:gd name="T89" fmla="*/ T88 w 2925"/>
                <a:gd name="T90" fmla="+- 0 11495 10868"/>
                <a:gd name="T91" fmla="*/ 11495 h 936"/>
                <a:gd name="T92" fmla="+- 0 9285 6766"/>
                <a:gd name="T93" fmla="*/ T92 w 2925"/>
                <a:gd name="T94" fmla="+- 0 11493 10868"/>
                <a:gd name="T95" fmla="*/ 11493 h 936"/>
                <a:gd name="T96" fmla="+- 0 9263 6766"/>
                <a:gd name="T97" fmla="*/ T96 w 2925"/>
                <a:gd name="T98" fmla="+- 0 11475 10868"/>
                <a:gd name="T99" fmla="*/ 11475 h 936"/>
                <a:gd name="T100" fmla="+- 0 9255 6766"/>
                <a:gd name="T101" fmla="*/ T100 w 2925"/>
                <a:gd name="T102" fmla="+- 0 11442 10868"/>
                <a:gd name="T103" fmla="*/ 11442 h 936"/>
                <a:gd name="T104" fmla="+- 0 9324 6766"/>
                <a:gd name="T105" fmla="*/ T104 w 2925"/>
                <a:gd name="T106" fmla="+- 0 11025 10868"/>
                <a:gd name="T107" fmla="*/ 11025 h 936"/>
                <a:gd name="T108" fmla="+- 0 9613 6766"/>
                <a:gd name="T109" fmla="*/ T108 w 2925"/>
                <a:gd name="T110" fmla="+- 0 11025 10868"/>
                <a:gd name="T111" fmla="*/ 11025 h 936"/>
                <a:gd name="T112" fmla="+- 0 9650 6766"/>
                <a:gd name="T113" fmla="*/ T112 w 2925"/>
                <a:gd name="T114" fmla="+- 0 11030 10868"/>
                <a:gd name="T115" fmla="*/ 11030 h 936"/>
                <a:gd name="T116" fmla="+- 0 9654 6766"/>
                <a:gd name="T117" fmla="*/ T116 w 2925"/>
                <a:gd name="T118" fmla="+- 0 11039 10868"/>
                <a:gd name="T119" fmla="*/ 11039 h 936"/>
                <a:gd name="T120" fmla="+- 0 9654 6766"/>
                <a:gd name="T121" fmla="*/ T120 w 2925"/>
                <a:gd name="T122" fmla="+- 0 10989 10868"/>
                <a:gd name="T123" fmla="*/ 10989 h 936"/>
                <a:gd name="T124" fmla="+- 0 9622 6766"/>
                <a:gd name="T125" fmla="*/ T124 w 2925"/>
                <a:gd name="T126" fmla="+- 0 10987 10868"/>
                <a:gd name="T127" fmla="*/ 10987 h 936"/>
                <a:gd name="T128" fmla="+- 0 9622 6766"/>
                <a:gd name="T129" fmla="*/ T128 w 2925"/>
                <a:gd name="T130" fmla="+- 0 10877 10868"/>
                <a:gd name="T131" fmla="*/ 10877 h 936"/>
                <a:gd name="T132" fmla="+- 0 9364 6766"/>
                <a:gd name="T133" fmla="*/ T132 w 2925"/>
                <a:gd name="T134" fmla="+- 0 10868 10868"/>
                <a:gd name="T135" fmla="*/ 10868 h 936"/>
                <a:gd name="T136" fmla="+- 0 9356 6766"/>
                <a:gd name="T137" fmla="*/ T136 w 2925"/>
                <a:gd name="T138" fmla="+- 0 10987 10868"/>
                <a:gd name="T139" fmla="*/ 10987 h 936"/>
                <a:gd name="T140" fmla="+- 0 9313 6766"/>
                <a:gd name="T141" fmla="*/ T140 w 2925"/>
                <a:gd name="T142" fmla="+- 0 10991 10868"/>
                <a:gd name="T143" fmla="*/ 10991 h 936"/>
                <a:gd name="T144" fmla="+- 0 9283 6766"/>
                <a:gd name="T145" fmla="*/ T144 w 2925"/>
                <a:gd name="T146" fmla="+- 0 11017 10868"/>
                <a:gd name="T147" fmla="*/ 11017 h 936"/>
                <a:gd name="T148" fmla="+- 0 9218 6766"/>
                <a:gd name="T149" fmla="*/ T148 w 2925"/>
                <a:gd name="T150" fmla="+- 0 11437 10868"/>
                <a:gd name="T151" fmla="*/ 11437 h 936"/>
                <a:gd name="T152" fmla="+- 0 9228 6766"/>
                <a:gd name="T153" fmla="*/ T152 w 2925"/>
                <a:gd name="T154" fmla="+- 0 11492 10868"/>
                <a:gd name="T155" fmla="*/ 11492 h 936"/>
                <a:gd name="T156" fmla="+- 0 9270 6766"/>
                <a:gd name="T157" fmla="*/ T156 w 2925"/>
                <a:gd name="T158" fmla="+- 0 11528 10868"/>
                <a:gd name="T159" fmla="*/ 11528 h 936"/>
                <a:gd name="T160" fmla="+- 0 9292 6766"/>
                <a:gd name="T161" fmla="*/ T160 w 2925"/>
                <a:gd name="T162" fmla="+- 0 11534 10868"/>
                <a:gd name="T163" fmla="*/ 11534 h 936"/>
                <a:gd name="T164" fmla="+- 0 9323 6766"/>
                <a:gd name="T165" fmla="*/ T164 w 2925"/>
                <a:gd name="T166" fmla="+- 0 11532 10868"/>
                <a:gd name="T167" fmla="*/ 11532 h 936"/>
                <a:gd name="T168" fmla="+- 0 9358 6766"/>
                <a:gd name="T169" fmla="*/ T168 w 2925"/>
                <a:gd name="T170" fmla="+- 0 11514 10868"/>
                <a:gd name="T171" fmla="*/ 11514 h 936"/>
                <a:gd name="T172" fmla="+- 0 9373 6766"/>
                <a:gd name="T173" fmla="*/ T172 w 2925"/>
                <a:gd name="T174" fmla="+- 0 11496 10868"/>
                <a:gd name="T175" fmla="*/ 11496 h 936"/>
                <a:gd name="T176" fmla="+- 0 9687 6766"/>
                <a:gd name="T177" fmla="*/ T176 w 2925"/>
                <a:gd name="T178" fmla="+- 0 11054 10868"/>
                <a:gd name="T179" fmla="*/ 11054 h 93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Lst>
              <a:rect l="0" t="0" r="r" b="b"/>
              <a:pathLst>
                <a:path w="2925" h="936">
                  <a:moveTo>
                    <a:pt x="738" y="567"/>
                  </a:moveTo>
                  <a:lnTo>
                    <a:pt x="730" y="492"/>
                  </a:lnTo>
                  <a:lnTo>
                    <a:pt x="709" y="423"/>
                  </a:lnTo>
                  <a:lnTo>
                    <a:pt x="675" y="361"/>
                  </a:lnTo>
                  <a:lnTo>
                    <a:pt x="630" y="306"/>
                  </a:lnTo>
                  <a:lnTo>
                    <a:pt x="575" y="261"/>
                  </a:lnTo>
                  <a:lnTo>
                    <a:pt x="529" y="236"/>
                  </a:lnTo>
                  <a:lnTo>
                    <a:pt x="512" y="227"/>
                  </a:lnTo>
                  <a:lnTo>
                    <a:pt x="443" y="205"/>
                  </a:lnTo>
                  <a:lnTo>
                    <a:pt x="369" y="198"/>
                  </a:lnTo>
                  <a:lnTo>
                    <a:pt x="295" y="205"/>
                  </a:lnTo>
                  <a:lnTo>
                    <a:pt x="225" y="227"/>
                  </a:lnTo>
                  <a:lnTo>
                    <a:pt x="163" y="261"/>
                  </a:lnTo>
                  <a:lnTo>
                    <a:pt x="108" y="306"/>
                  </a:lnTo>
                  <a:lnTo>
                    <a:pt x="63" y="361"/>
                  </a:lnTo>
                  <a:lnTo>
                    <a:pt x="29" y="423"/>
                  </a:lnTo>
                  <a:lnTo>
                    <a:pt x="7" y="492"/>
                  </a:lnTo>
                  <a:lnTo>
                    <a:pt x="0" y="567"/>
                  </a:lnTo>
                  <a:lnTo>
                    <a:pt x="7" y="641"/>
                  </a:lnTo>
                  <a:lnTo>
                    <a:pt x="29" y="710"/>
                  </a:lnTo>
                  <a:lnTo>
                    <a:pt x="63" y="773"/>
                  </a:lnTo>
                  <a:lnTo>
                    <a:pt x="108" y="827"/>
                  </a:lnTo>
                  <a:lnTo>
                    <a:pt x="163" y="872"/>
                  </a:lnTo>
                  <a:lnTo>
                    <a:pt x="225" y="906"/>
                  </a:lnTo>
                  <a:lnTo>
                    <a:pt x="295" y="928"/>
                  </a:lnTo>
                  <a:lnTo>
                    <a:pt x="369" y="935"/>
                  </a:lnTo>
                  <a:lnTo>
                    <a:pt x="443" y="928"/>
                  </a:lnTo>
                  <a:lnTo>
                    <a:pt x="512" y="906"/>
                  </a:lnTo>
                  <a:lnTo>
                    <a:pt x="529" y="897"/>
                  </a:lnTo>
                  <a:lnTo>
                    <a:pt x="575" y="872"/>
                  </a:lnTo>
                  <a:lnTo>
                    <a:pt x="630" y="827"/>
                  </a:lnTo>
                  <a:lnTo>
                    <a:pt x="675" y="773"/>
                  </a:lnTo>
                  <a:lnTo>
                    <a:pt x="709" y="710"/>
                  </a:lnTo>
                  <a:lnTo>
                    <a:pt x="730" y="641"/>
                  </a:lnTo>
                  <a:lnTo>
                    <a:pt x="738" y="567"/>
                  </a:lnTo>
                  <a:close/>
                  <a:moveTo>
                    <a:pt x="2924" y="173"/>
                  </a:moveTo>
                  <a:lnTo>
                    <a:pt x="2923" y="160"/>
                  </a:lnTo>
                  <a:lnTo>
                    <a:pt x="2923" y="157"/>
                  </a:lnTo>
                  <a:lnTo>
                    <a:pt x="2919" y="146"/>
                  </a:lnTo>
                  <a:lnTo>
                    <a:pt x="2911" y="135"/>
                  </a:lnTo>
                  <a:lnTo>
                    <a:pt x="2900" y="127"/>
                  </a:lnTo>
                  <a:lnTo>
                    <a:pt x="2888" y="121"/>
                  </a:lnTo>
                  <a:lnTo>
                    <a:pt x="2888" y="171"/>
                  </a:lnTo>
                  <a:lnTo>
                    <a:pt x="2575" y="608"/>
                  </a:lnTo>
                  <a:lnTo>
                    <a:pt x="2561" y="621"/>
                  </a:lnTo>
                  <a:lnTo>
                    <a:pt x="2547" y="627"/>
                  </a:lnTo>
                  <a:lnTo>
                    <a:pt x="2532" y="628"/>
                  </a:lnTo>
                  <a:lnTo>
                    <a:pt x="2519" y="625"/>
                  </a:lnTo>
                  <a:lnTo>
                    <a:pt x="2507" y="618"/>
                  </a:lnTo>
                  <a:lnTo>
                    <a:pt x="2497" y="607"/>
                  </a:lnTo>
                  <a:lnTo>
                    <a:pt x="2490" y="592"/>
                  </a:lnTo>
                  <a:lnTo>
                    <a:pt x="2489" y="574"/>
                  </a:lnTo>
                  <a:lnTo>
                    <a:pt x="2549" y="165"/>
                  </a:lnTo>
                  <a:lnTo>
                    <a:pt x="2558" y="157"/>
                  </a:lnTo>
                  <a:lnTo>
                    <a:pt x="2598" y="157"/>
                  </a:lnTo>
                  <a:lnTo>
                    <a:pt x="2847" y="157"/>
                  </a:lnTo>
                  <a:lnTo>
                    <a:pt x="2881" y="157"/>
                  </a:lnTo>
                  <a:lnTo>
                    <a:pt x="2884" y="162"/>
                  </a:lnTo>
                  <a:lnTo>
                    <a:pt x="2886" y="166"/>
                  </a:lnTo>
                  <a:lnTo>
                    <a:pt x="2888" y="171"/>
                  </a:lnTo>
                  <a:lnTo>
                    <a:pt x="2888" y="121"/>
                  </a:lnTo>
                  <a:lnTo>
                    <a:pt x="2874" y="119"/>
                  </a:lnTo>
                  <a:lnTo>
                    <a:pt x="2856" y="119"/>
                  </a:lnTo>
                  <a:lnTo>
                    <a:pt x="2856" y="38"/>
                  </a:lnTo>
                  <a:lnTo>
                    <a:pt x="2856" y="9"/>
                  </a:lnTo>
                  <a:lnTo>
                    <a:pt x="2847" y="0"/>
                  </a:lnTo>
                  <a:lnTo>
                    <a:pt x="2598" y="0"/>
                  </a:lnTo>
                  <a:lnTo>
                    <a:pt x="2590" y="9"/>
                  </a:lnTo>
                  <a:lnTo>
                    <a:pt x="2590" y="119"/>
                  </a:lnTo>
                  <a:lnTo>
                    <a:pt x="2568" y="119"/>
                  </a:lnTo>
                  <a:lnTo>
                    <a:pt x="2547" y="123"/>
                  </a:lnTo>
                  <a:lnTo>
                    <a:pt x="2530" y="133"/>
                  </a:lnTo>
                  <a:lnTo>
                    <a:pt x="2517" y="149"/>
                  </a:lnTo>
                  <a:lnTo>
                    <a:pt x="2510" y="169"/>
                  </a:lnTo>
                  <a:lnTo>
                    <a:pt x="2452" y="569"/>
                  </a:lnTo>
                  <a:lnTo>
                    <a:pt x="2452" y="597"/>
                  </a:lnTo>
                  <a:lnTo>
                    <a:pt x="2462" y="624"/>
                  </a:lnTo>
                  <a:lnTo>
                    <a:pt x="2480" y="645"/>
                  </a:lnTo>
                  <a:lnTo>
                    <a:pt x="2504" y="660"/>
                  </a:lnTo>
                  <a:lnTo>
                    <a:pt x="2515" y="664"/>
                  </a:lnTo>
                  <a:lnTo>
                    <a:pt x="2526" y="666"/>
                  </a:lnTo>
                  <a:lnTo>
                    <a:pt x="2537" y="666"/>
                  </a:lnTo>
                  <a:lnTo>
                    <a:pt x="2557" y="664"/>
                  </a:lnTo>
                  <a:lnTo>
                    <a:pt x="2575" y="657"/>
                  </a:lnTo>
                  <a:lnTo>
                    <a:pt x="2592" y="646"/>
                  </a:lnTo>
                  <a:lnTo>
                    <a:pt x="2606" y="630"/>
                  </a:lnTo>
                  <a:lnTo>
                    <a:pt x="2607" y="628"/>
                  </a:lnTo>
                  <a:lnTo>
                    <a:pt x="2915" y="199"/>
                  </a:lnTo>
                  <a:lnTo>
                    <a:pt x="2921" y="186"/>
                  </a:lnTo>
                  <a:lnTo>
                    <a:pt x="2924" y="173"/>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6" name="Picture 17">
              <a:extLst>
                <a:ext uri="{FF2B5EF4-FFF2-40B4-BE49-F238E27FC236}">
                  <a16:creationId xmlns:a16="http://schemas.microsoft.com/office/drawing/2014/main" id="{75F47492-05D0-4571-A50F-0BEC011AF7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 y="11255"/>
              <a:ext cx="359" cy="358"/>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6">
              <a:extLst>
                <a:ext uri="{FF2B5EF4-FFF2-40B4-BE49-F238E27FC236}">
                  <a16:creationId xmlns:a16="http://schemas.microsoft.com/office/drawing/2014/main" id="{43AFAED4-F9F9-4C2D-B9C8-88A801B973EB}"/>
                </a:ext>
              </a:extLst>
            </p:cNvPr>
            <p:cNvSpPr>
              <a:spLocks/>
            </p:cNvSpPr>
            <p:nvPr/>
          </p:nvSpPr>
          <p:spPr bwMode="auto">
            <a:xfrm>
              <a:off x="7063" y="11006"/>
              <a:ext cx="435" cy="508"/>
            </a:xfrm>
            <a:custGeom>
              <a:avLst/>
              <a:gdLst>
                <a:gd name="T0" fmla="+- 0 7145 7063"/>
                <a:gd name="T1" fmla="*/ T0 w 435"/>
                <a:gd name="T2" fmla="+- 0 11513 11006"/>
                <a:gd name="T3" fmla="*/ 11513 h 508"/>
                <a:gd name="T4" fmla="+- 0 7104 7063"/>
                <a:gd name="T5" fmla="*/ T4 w 435"/>
                <a:gd name="T6" fmla="+- 0 11510 11006"/>
                <a:gd name="T7" fmla="*/ 11510 h 508"/>
                <a:gd name="T8" fmla="+- 0 7072 7063"/>
                <a:gd name="T9" fmla="*/ T8 w 435"/>
                <a:gd name="T10" fmla="+- 0 11484 11006"/>
                <a:gd name="T11" fmla="*/ 11484 h 508"/>
                <a:gd name="T12" fmla="+- 0 7063 7063"/>
                <a:gd name="T13" fmla="*/ T12 w 435"/>
                <a:gd name="T14" fmla="+- 0 11439 11006"/>
                <a:gd name="T15" fmla="*/ 11439 h 508"/>
                <a:gd name="T16" fmla="+- 0 7121 7063"/>
                <a:gd name="T17" fmla="*/ T16 w 435"/>
                <a:gd name="T18" fmla="+- 0 11040 11006"/>
                <a:gd name="T19" fmla="*/ 11040 h 508"/>
                <a:gd name="T20" fmla="+- 0 7126 7063"/>
                <a:gd name="T21" fmla="*/ T20 w 435"/>
                <a:gd name="T22" fmla="+- 0 11026 11006"/>
                <a:gd name="T23" fmla="*/ 11026 h 508"/>
                <a:gd name="T24" fmla="+- 0 7134 7063"/>
                <a:gd name="T25" fmla="*/ T24 w 435"/>
                <a:gd name="T26" fmla="+- 0 11016 11006"/>
                <a:gd name="T27" fmla="*/ 11016 h 508"/>
                <a:gd name="T28" fmla="+- 0 7146 7063"/>
                <a:gd name="T29" fmla="*/ T28 w 435"/>
                <a:gd name="T30" fmla="+- 0 11009 11006"/>
                <a:gd name="T31" fmla="*/ 11009 h 508"/>
                <a:gd name="T32" fmla="+- 0 7160 7063"/>
                <a:gd name="T33" fmla="*/ T32 w 435"/>
                <a:gd name="T34" fmla="+- 0 11006 11006"/>
                <a:gd name="T35" fmla="*/ 11006 h 508"/>
                <a:gd name="T36" fmla="+- 0 7466 7063"/>
                <a:gd name="T37" fmla="*/ T36 w 435"/>
                <a:gd name="T38" fmla="+- 0 11006 11006"/>
                <a:gd name="T39" fmla="*/ 11006 h 508"/>
                <a:gd name="T40" fmla="+- 0 7483 7063"/>
                <a:gd name="T41" fmla="*/ T40 w 435"/>
                <a:gd name="T42" fmla="+- 0 11011 11006"/>
                <a:gd name="T43" fmla="*/ 11011 h 508"/>
                <a:gd name="T44" fmla="+- 0 7494 7063"/>
                <a:gd name="T45" fmla="*/ T44 w 435"/>
                <a:gd name="T46" fmla="+- 0 11023 11006"/>
                <a:gd name="T47" fmla="*/ 11023 h 508"/>
                <a:gd name="T48" fmla="+- 0 7498 7063"/>
                <a:gd name="T49" fmla="*/ T48 w 435"/>
                <a:gd name="T50" fmla="+- 0 11039 11006"/>
                <a:gd name="T51" fmla="*/ 11039 h 508"/>
                <a:gd name="T52" fmla="+- 0 7492 7063"/>
                <a:gd name="T53" fmla="*/ T52 w 435"/>
                <a:gd name="T54" fmla="+- 0 11056 11006"/>
                <a:gd name="T55" fmla="*/ 11056 h 508"/>
                <a:gd name="T56" fmla="+- 0 7182 7063"/>
                <a:gd name="T57" fmla="*/ T56 w 435"/>
                <a:gd name="T58" fmla="+- 0 11487 11006"/>
                <a:gd name="T59" fmla="*/ 11487 h 508"/>
                <a:gd name="T60" fmla="+- 0 7145 7063"/>
                <a:gd name="T61" fmla="*/ T60 w 435"/>
                <a:gd name="T62" fmla="+- 0 11513 11006"/>
                <a:gd name="T63" fmla="*/ 11513 h 50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435" h="508">
                  <a:moveTo>
                    <a:pt x="82" y="507"/>
                  </a:moveTo>
                  <a:lnTo>
                    <a:pt x="41" y="504"/>
                  </a:lnTo>
                  <a:lnTo>
                    <a:pt x="9" y="478"/>
                  </a:lnTo>
                  <a:lnTo>
                    <a:pt x="0" y="433"/>
                  </a:lnTo>
                  <a:lnTo>
                    <a:pt x="58" y="34"/>
                  </a:lnTo>
                  <a:lnTo>
                    <a:pt x="63" y="20"/>
                  </a:lnTo>
                  <a:lnTo>
                    <a:pt x="71" y="10"/>
                  </a:lnTo>
                  <a:lnTo>
                    <a:pt x="83" y="3"/>
                  </a:lnTo>
                  <a:lnTo>
                    <a:pt x="97" y="0"/>
                  </a:lnTo>
                  <a:lnTo>
                    <a:pt x="403" y="0"/>
                  </a:lnTo>
                  <a:lnTo>
                    <a:pt x="420" y="5"/>
                  </a:lnTo>
                  <a:lnTo>
                    <a:pt x="431" y="17"/>
                  </a:lnTo>
                  <a:lnTo>
                    <a:pt x="435" y="33"/>
                  </a:lnTo>
                  <a:lnTo>
                    <a:pt x="429" y="50"/>
                  </a:lnTo>
                  <a:lnTo>
                    <a:pt x="119" y="481"/>
                  </a:lnTo>
                  <a:lnTo>
                    <a:pt x="82" y="507"/>
                  </a:lnTo>
                  <a:close/>
                </a:path>
              </a:pathLst>
            </a:custGeom>
            <a:solidFill>
              <a:srgbClr val="7B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5">
              <a:extLst>
                <a:ext uri="{FF2B5EF4-FFF2-40B4-BE49-F238E27FC236}">
                  <a16:creationId xmlns:a16="http://schemas.microsoft.com/office/drawing/2014/main" id="{D2528402-A4E8-4029-A89B-793BAED7236A}"/>
                </a:ext>
              </a:extLst>
            </p:cNvPr>
            <p:cNvSpPr>
              <a:spLocks/>
            </p:cNvSpPr>
            <p:nvPr/>
          </p:nvSpPr>
          <p:spPr bwMode="auto">
            <a:xfrm>
              <a:off x="7044" y="10868"/>
              <a:ext cx="473" cy="666"/>
            </a:xfrm>
            <a:custGeom>
              <a:avLst/>
              <a:gdLst>
                <a:gd name="T0" fmla="+- 0 7517 7044"/>
                <a:gd name="T1" fmla="*/ T0 w 473"/>
                <a:gd name="T2" fmla="+- 0 11041 10868"/>
                <a:gd name="T3" fmla="*/ 11041 h 666"/>
                <a:gd name="T4" fmla="+- 0 7480 7044"/>
                <a:gd name="T5" fmla="*/ T4 w 473"/>
                <a:gd name="T6" fmla="+- 0 10989 10868"/>
                <a:gd name="T7" fmla="*/ 10989 h 666"/>
                <a:gd name="T8" fmla="+- 0 7480 7044"/>
                <a:gd name="T9" fmla="*/ T8 w 473"/>
                <a:gd name="T10" fmla="+- 0 11039 10868"/>
                <a:gd name="T11" fmla="*/ 11039 h 666"/>
                <a:gd name="T12" fmla="+- 0 7167 7044"/>
                <a:gd name="T13" fmla="*/ T12 w 473"/>
                <a:gd name="T14" fmla="+- 0 11476 10868"/>
                <a:gd name="T15" fmla="*/ 11476 h 666"/>
                <a:gd name="T16" fmla="+- 0 7154 7044"/>
                <a:gd name="T17" fmla="*/ T16 w 473"/>
                <a:gd name="T18" fmla="+- 0 11489 10868"/>
                <a:gd name="T19" fmla="*/ 11489 h 666"/>
                <a:gd name="T20" fmla="+- 0 7139 7044"/>
                <a:gd name="T21" fmla="*/ T20 w 473"/>
                <a:gd name="T22" fmla="+- 0 11495 10868"/>
                <a:gd name="T23" fmla="*/ 11495 h 666"/>
                <a:gd name="T24" fmla="+- 0 7124 7044"/>
                <a:gd name="T25" fmla="*/ T24 w 473"/>
                <a:gd name="T26" fmla="+- 0 11496 10868"/>
                <a:gd name="T27" fmla="*/ 11496 h 666"/>
                <a:gd name="T28" fmla="+- 0 7111 7044"/>
                <a:gd name="T29" fmla="*/ T28 w 473"/>
                <a:gd name="T30" fmla="+- 0 11493 10868"/>
                <a:gd name="T31" fmla="*/ 11493 h 666"/>
                <a:gd name="T32" fmla="+- 0 7099 7044"/>
                <a:gd name="T33" fmla="*/ T32 w 473"/>
                <a:gd name="T34" fmla="+- 0 11486 10868"/>
                <a:gd name="T35" fmla="*/ 11486 h 666"/>
                <a:gd name="T36" fmla="+- 0 7089 7044"/>
                <a:gd name="T37" fmla="*/ T36 w 473"/>
                <a:gd name="T38" fmla="+- 0 11475 10868"/>
                <a:gd name="T39" fmla="*/ 11475 h 666"/>
                <a:gd name="T40" fmla="+- 0 7082 7044"/>
                <a:gd name="T41" fmla="*/ T40 w 473"/>
                <a:gd name="T42" fmla="+- 0 11460 10868"/>
                <a:gd name="T43" fmla="*/ 11460 h 666"/>
                <a:gd name="T44" fmla="+- 0 7082 7044"/>
                <a:gd name="T45" fmla="*/ T44 w 473"/>
                <a:gd name="T46" fmla="+- 0 11442 10868"/>
                <a:gd name="T47" fmla="*/ 11442 h 666"/>
                <a:gd name="T48" fmla="+- 0 7141 7044"/>
                <a:gd name="T49" fmla="*/ T48 w 473"/>
                <a:gd name="T50" fmla="+- 0 11037 10868"/>
                <a:gd name="T51" fmla="*/ 11037 h 666"/>
                <a:gd name="T52" fmla="+- 0 7141 7044"/>
                <a:gd name="T53" fmla="*/ T52 w 473"/>
                <a:gd name="T54" fmla="+- 0 11033 10868"/>
                <a:gd name="T55" fmla="*/ 11033 h 666"/>
                <a:gd name="T56" fmla="+- 0 7150 7044"/>
                <a:gd name="T57" fmla="*/ T56 w 473"/>
                <a:gd name="T58" fmla="+- 0 11025 10868"/>
                <a:gd name="T59" fmla="*/ 11025 h 666"/>
                <a:gd name="T60" fmla="+- 0 7187 7044"/>
                <a:gd name="T61" fmla="*/ T60 w 473"/>
                <a:gd name="T62" fmla="+- 0 11025 10868"/>
                <a:gd name="T63" fmla="*/ 11025 h 666"/>
                <a:gd name="T64" fmla="+- 0 7436 7044"/>
                <a:gd name="T65" fmla="*/ T64 w 473"/>
                <a:gd name="T66" fmla="+- 0 11025 10868"/>
                <a:gd name="T67" fmla="*/ 11025 h 666"/>
                <a:gd name="T68" fmla="+- 0 7473 7044"/>
                <a:gd name="T69" fmla="*/ T68 w 473"/>
                <a:gd name="T70" fmla="+- 0 11025 10868"/>
                <a:gd name="T71" fmla="*/ 11025 h 666"/>
                <a:gd name="T72" fmla="+- 0 7476 7044"/>
                <a:gd name="T73" fmla="*/ T72 w 473"/>
                <a:gd name="T74" fmla="+- 0 11030 10868"/>
                <a:gd name="T75" fmla="*/ 11030 h 666"/>
                <a:gd name="T76" fmla="+- 0 7478 7044"/>
                <a:gd name="T77" fmla="*/ T76 w 473"/>
                <a:gd name="T78" fmla="+- 0 11034 10868"/>
                <a:gd name="T79" fmla="*/ 11034 h 666"/>
                <a:gd name="T80" fmla="+- 0 7480 7044"/>
                <a:gd name="T81" fmla="*/ T80 w 473"/>
                <a:gd name="T82" fmla="+- 0 11039 10868"/>
                <a:gd name="T83" fmla="*/ 11039 h 666"/>
                <a:gd name="T84" fmla="+- 0 7480 7044"/>
                <a:gd name="T85" fmla="*/ T84 w 473"/>
                <a:gd name="T86" fmla="+- 0 10989 10868"/>
                <a:gd name="T87" fmla="*/ 10989 h 666"/>
                <a:gd name="T88" fmla="+- 0 7466 7044"/>
                <a:gd name="T89" fmla="*/ T88 w 473"/>
                <a:gd name="T90" fmla="+- 0 10987 10868"/>
                <a:gd name="T91" fmla="*/ 10987 h 666"/>
                <a:gd name="T92" fmla="+- 0 7444 7044"/>
                <a:gd name="T93" fmla="*/ T92 w 473"/>
                <a:gd name="T94" fmla="+- 0 10987 10868"/>
                <a:gd name="T95" fmla="*/ 10987 h 666"/>
                <a:gd name="T96" fmla="+- 0 7444 7044"/>
                <a:gd name="T97" fmla="*/ T96 w 473"/>
                <a:gd name="T98" fmla="+- 0 10906 10868"/>
                <a:gd name="T99" fmla="*/ 10906 h 666"/>
                <a:gd name="T100" fmla="+- 0 7444 7044"/>
                <a:gd name="T101" fmla="*/ T100 w 473"/>
                <a:gd name="T102" fmla="+- 0 10877 10868"/>
                <a:gd name="T103" fmla="*/ 10877 h 666"/>
                <a:gd name="T104" fmla="+- 0 7436 7044"/>
                <a:gd name="T105" fmla="*/ T104 w 473"/>
                <a:gd name="T106" fmla="+- 0 10868 10868"/>
                <a:gd name="T107" fmla="*/ 10868 h 666"/>
                <a:gd name="T108" fmla="+- 0 7187 7044"/>
                <a:gd name="T109" fmla="*/ T108 w 473"/>
                <a:gd name="T110" fmla="+- 0 10868 10868"/>
                <a:gd name="T111" fmla="*/ 10868 h 666"/>
                <a:gd name="T112" fmla="+- 0 7178 7044"/>
                <a:gd name="T113" fmla="*/ T112 w 473"/>
                <a:gd name="T114" fmla="+- 0 10877 10868"/>
                <a:gd name="T115" fmla="*/ 10877 h 666"/>
                <a:gd name="T116" fmla="+- 0 7178 7044"/>
                <a:gd name="T117" fmla="*/ T116 w 473"/>
                <a:gd name="T118" fmla="+- 0 10987 10868"/>
                <a:gd name="T119" fmla="*/ 10987 h 666"/>
                <a:gd name="T120" fmla="+- 0 7160 7044"/>
                <a:gd name="T121" fmla="*/ T120 w 473"/>
                <a:gd name="T122" fmla="+- 0 10987 10868"/>
                <a:gd name="T123" fmla="*/ 10987 h 666"/>
                <a:gd name="T124" fmla="+- 0 7102 7044"/>
                <a:gd name="T125" fmla="*/ T124 w 473"/>
                <a:gd name="T126" fmla="+- 0 11037 10868"/>
                <a:gd name="T127" fmla="*/ 11037 h 666"/>
                <a:gd name="T128" fmla="+- 0 7044 7044"/>
                <a:gd name="T129" fmla="*/ T128 w 473"/>
                <a:gd name="T130" fmla="+- 0 11437 10868"/>
                <a:gd name="T131" fmla="*/ 11437 h 666"/>
                <a:gd name="T132" fmla="+- 0 7045 7044"/>
                <a:gd name="T133" fmla="*/ T132 w 473"/>
                <a:gd name="T134" fmla="+- 0 11465 10868"/>
                <a:gd name="T135" fmla="*/ 11465 h 666"/>
                <a:gd name="T136" fmla="+- 0 7097 7044"/>
                <a:gd name="T137" fmla="*/ T136 w 473"/>
                <a:gd name="T138" fmla="+- 0 11528 10868"/>
                <a:gd name="T139" fmla="*/ 11528 h 666"/>
                <a:gd name="T140" fmla="+- 0 7118 7044"/>
                <a:gd name="T141" fmla="*/ T140 w 473"/>
                <a:gd name="T142" fmla="+- 0 11534 10868"/>
                <a:gd name="T143" fmla="*/ 11534 h 666"/>
                <a:gd name="T144" fmla="+- 0 7129 7044"/>
                <a:gd name="T145" fmla="*/ T144 w 473"/>
                <a:gd name="T146" fmla="+- 0 11534 10868"/>
                <a:gd name="T147" fmla="*/ 11534 h 666"/>
                <a:gd name="T148" fmla="+- 0 7198 7044"/>
                <a:gd name="T149" fmla="*/ T148 w 473"/>
                <a:gd name="T150" fmla="+- 0 11498 10868"/>
                <a:gd name="T151" fmla="*/ 11498 h 666"/>
                <a:gd name="T152" fmla="+- 0 7507 7044"/>
                <a:gd name="T153" fmla="*/ T152 w 473"/>
                <a:gd name="T154" fmla="+- 0 11067 10868"/>
                <a:gd name="T155" fmla="*/ 11067 h 666"/>
                <a:gd name="T156" fmla="+- 0 7514 7044"/>
                <a:gd name="T157" fmla="*/ T156 w 473"/>
                <a:gd name="T158" fmla="+- 0 11054 10868"/>
                <a:gd name="T159" fmla="*/ 11054 h 666"/>
                <a:gd name="T160" fmla="+- 0 7517 7044"/>
                <a:gd name="T161" fmla="*/ T160 w 473"/>
                <a:gd name="T162" fmla="+- 0 11041 10868"/>
                <a:gd name="T163" fmla="*/ 11041 h 66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Lst>
              <a:rect l="0" t="0" r="r" b="b"/>
              <a:pathLst>
                <a:path w="473" h="666">
                  <a:moveTo>
                    <a:pt x="473" y="173"/>
                  </a:moveTo>
                  <a:lnTo>
                    <a:pt x="436" y="121"/>
                  </a:lnTo>
                  <a:lnTo>
                    <a:pt x="436" y="171"/>
                  </a:lnTo>
                  <a:lnTo>
                    <a:pt x="123" y="608"/>
                  </a:lnTo>
                  <a:lnTo>
                    <a:pt x="110" y="621"/>
                  </a:lnTo>
                  <a:lnTo>
                    <a:pt x="95" y="627"/>
                  </a:lnTo>
                  <a:lnTo>
                    <a:pt x="80" y="628"/>
                  </a:lnTo>
                  <a:lnTo>
                    <a:pt x="67" y="625"/>
                  </a:lnTo>
                  <a:lnTo>
                    <a:pt x="55" y="618"/>
                  </a:lnTo>
                  <a:lnTo>
                    <a:pt x="45" y="607"/>
                  </a:lnTo>
                  <a:lnTo>
                    <a:pt x="38" y="592"/>
                  </a:lnTo>
                  <a:lnTo>
                    <a:pt x="38" y="574"/>
                  </a:lnTo>
                  <a:lnTo>
                    <a:pt x="97" y="169"/>
                  </a:lnTo>
                  <a:lnTo>
                    <a:pt x="97" y="165"/>
                  </a:lnTo>
                  <a:lnTo>
                    <a:pt x="106" y="157"/>
                  </a:lnTo>
                  <a:lnTo>
                    <a:pt x="143" y="157"/>
                  </a:lnTo>
                  <a:lnTo>
                    <a:pt x="392" y="157"/>
                  </a:lnTo>
                  <a:lnTo>
                    <a:pt x="429" y="157"/>
                  </a:lnTo>
                  <a:lnTo>
                    <a:pt x="432" y="162"/>
                  </a:lnTo>
                  <a:lnTo>
                    <a:pt x="434" y="166"/>
                  </a:lnTo>
                  <a:lnTo>
                    <a:pt x="436" y="171"/>
                  </a:lnTo>
                  <a:lnTo>
                    <a:pt x="436" y="121"/>
                  </a:lnTo>
                  <a:lnTo>
                    <a:pt x="422" y="119"/>
                  </a:lnTo>
                  <a:lnTo>
                    <a:pt x="400" y="119"/>
                  </a:lnTo>
                  <a:lnTo>
                    <a:pt x="400" y="38"/>
                  </a:lnTo>
                  <a:lnTo>
                    <a:pt x="400" y="9"/>
                  </a:lnTo>
                  <a:lnTo>
                    <a:pt x="392" y="0"/>
                  </a:lnTo>
                  <a:lnTo>
                    <a:pt x="143" y="0"/>
                  </a:lnTo>
                  <a:lnTo>
                    <a:pt x="134" y="9"/>
                  </a:lnTo>
                  <a:lnTo>
                    <a:pt x="134" y="119"/>
                  </a:lnTo>
                  <a:lnTo>
                    <a:pt x="116" y="119"/>
                  </a:lnTo>
                  <a:lnTo>
                    <a:pt x="58" y="169"/>
                  </a:lnTo>
                  <a:lnTo>
                    <a:pt x="0" y="569"/>
                  </a:lnTo>
                  <a:lnTo>
                    <a:pt x="1" y="597"/>
                  </a:lnTo>
                  <a:lnTo>
                    <a:pt x="53" y="660"/>
                  </a:lnTo>
                  <a:lnTo>
                    <a:pt x="74" y="666"/>
                  </a:lnTo>
                  <a:lnTo>
                    <a:pt x="85" y="666"/>
                  </a:lnTo>
                  <a:lnTo>
                    <a:pt x="154" y="630"/>
                  </a:lnTo>
                  <a:lnTo>
                    <a:pt x="463" y="199"/>
                  </a:lnTo>
                  <a:lnTo>
                    <a:pt x="470" y="186"/>
                  </a:lnTo>
                  <a:lnTo>
                    <a:pt x="473" y="173"/>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a:extLst>
                <a:ext uri="{FF2B5EF4-FFF2-40B4-BE49-F238E27FC236}">
                  <a16:creationId xmlns:a16="http://schemas.microsoft.com/office/drawing/2014/main" id="{093C13E4-7379-4C8A-9856-99F6AF68BA2B}"/>
                </a:ext>
              </a:extLst>
            </p:cNvPr>
            <p:cNvSpPr>
              <a:spLocks/>
            </p:cNvSpPr>
            <p:nvPr/>
          </p:nvSpPr>
          <p:spPr bwMode="auto">
            <a:xfrm>
              <a:off x="4898" y="6456"/>
              <a:ext cx="5482" cy="4406"/>
            </a:xfrm>
            <a:custGeom>
              <a:avLst/>
              <a:gdLst>
                <a:gd name="T0" fmla="+- 0 6689 4898"/>
                <a:gd name="T1" fmla="*/ T0 w 5482"/>
                <a:gd name="T2" fmla="+- 0 10863 6457"/>
                <a:gd name="T3" fmla="*/ 10863 h 4406"/>
                <a:gd name="T4" fmla="+- 0 6648 4898"/>
                <a:gd name="T5" fmla="*/ T4 w 5482"/>
                <a:gd name="T6" fmla="+- 0 10846 6457"/>
                <a:gd name="T7" fmla="*/ 10846 h 4406"/>
                <a:gd name="T8" fmla="+- 0 6631 4898"/>
                <a:gd name="T9" fmla="*/ T8 w 5482"/>
                <a:gd name="T10" fmla="+- 0 10805 6457"/>
                <a:gd name="T11" fmla="*/ 10805 h 4406"/>
                <a:gd name="T12" fmla="+- 0 6648 4898"/>
                <a:gd name="T13" fmla="*/ T12 w 5482"/>
                <a:gd name="T14" fmla="+- 0 10764 6457"/>
                <a:gd name="T15" fmla="*/ 10764 h 4406"/>
                <a:gd name="T16" fmla="+- 0 6689 4898"/>
                <a:gd name="T17" fmla="*/ T16 w 5482"/>
                <a:gd name="T18" fmla="+- 0 10747 6457"/>
                <a:gd name="T19" fmla="*/ 10747 h 4406"/>
                <a:gd name="T20" fmla="+- 0 9830 4898"/>
                <a:gd name="T21" fmla="*/ T20 w 5482"/>
                <a:gd name="T22" fmla="+- 0 10742 6457"/>
                <a:gd name="T23" fmla="*/ 10742 h 4406"/>
                <a:gd name="T24" fmla="+- 0 9969 4898"/>
                <a:gd name="T25" fmla="*/ T24 w 5482"/>
                <a:gd name="T26" fmla="+- 0 10700 6457"/>
                <a:gd name="T27" fmla="*/ 10700 h 4406"/>
                <a:gd name="T28" fmla="+- 0 10089 4898"/>
                <a:gd name="T29" fmla="*/ T28 w 5482"/>
                <a:gd name="T30" fmla="+- 0 10622 6457"/>
                <a:gd name="T31" fmla="*/ 10622 h 4406"/>
                <a:gd name="T32" fmla="+- 0 10182 4898"/>
                <a:gd name="T33" fmla="*/ T32 w 5482"/>
                <a:gd name="T34" fmla="+- 0 10515 6457"/>
                <a:gd name="T35" fmla="*/ 10515 h 4406"/>
                <a:gd name="T36" fmla="+- 0 10243 4898"/>
                <a:gd name="T37" fmla="*/ T36 w 5482"/>
                <a:gd name="T38" fmla="+- 0 10385 6457"/>
                <a:gd name="T39" fmla="*/ 10385 h 4406"/>
                <a:gd name="T40" fmla="+- 0 10264 4898"/>
                <a:gd name="T41" fmla="*/ T40 w 5482"/>
                <a:gd name="T42" fmla="+- 0 10239 6457"/>
                <a:gd name="T43" fmla="*/ 10239 h 4406"/>
                <a:gd name="T44" fmla="+- 0 10243 4898"/>
                <a:gd name="T45" fmla="*/ T44 w 5482"/>
                <a:gd name="T46" fmla="+- 0 10092 6457"/>
                <a:gd name="T47" fmla="*/ 10092 h 4406"/>
                <a:gd name="T48" fmla="+- 0 10182 4898"/>
                <a:gd name="T49" fmla="*/ T48 w 5482"/>
                <a:gd name="T50" fmla="+- 0 9962 6457"/>
                <a:gd name="T51" fmla="*/ 9962 h 4406"/>
                <a:gd name="T52" fmla="+- 0 10089 4898"/>
                <a:gd name="T53" fmla="*/ T52 w 5482"/>
                <a:gd name="T54" fmla="+- 0 9855 6457"/>
                <a:gd name="T55" fmla="*/ 9855 h 4406"/>
                <a:gd name="T56" fmla="+- 0 9969 4898"/>
                <a:gd name="T57" fmla="*/ T56 w 5482"/>
                <a:gd name="T58" fmla="+- 0 9777 6457"/>
                <a:gd name="T59" fmla="*/ 9777 h 4406"/>
                <a:gd name="T60" fmla="+- 0 9830 4898"/>
                <a:gd name="T61" fmla="*/ T60 w 5482"/>
                <a:gd name="T62" fmla="+- 0 9735 6457"/>
                <a:gd name="T63" fmla="*/ 9735 h 4406"/>
                <a:gd name="T64" fmla="+- 0 6714 4898"/>
                <a:gd name="T65" fmla="*/ T64 w 5482"/>
                <a:gd name="T66" fmla="+- 0 9730 6457"/>
                <a:gd name="T67" fmla="*/ 9730 h 4406"/>
                <a:gd name="T68" fmla="+- 0 6411 4898"/>
                <a:gd name="T69" fmla="*/ T68 w 5482"/>
                <a:gd name="T70" fmla="+- 0 8843 6457"/>
                <a:gd name="T71" fmla="*/ 8843 h 4406"/>
                <a:gd name="T72" fmla="+- 0 6138 4898"/>
                <a:gd name="T73" fmla="*/ T72 w 5482"/>
                <a:gd name="T74" fmla="+- 0 7892 6457"/>
                <a:gd name="T75" fmla="*/ 7892 h 4406"/>
                <a:gd name="T76" fmla="+- 0 6019 4898"/>
                <a:gd name="T77" fmla="*/ T76 w 5482"/>
                <a:gd name="T78" fmla="+- 0 7461 6457"/>
                <a:gd name="T79" fmla="*/ 7461 h 4406"/>
                <a:gd name="T80" fmla="+- 0 5961 4898"/>
                <a:gd name="T81" fmla="*/ T80 w 5482"/>
                <a:gd name="T82" fmla="+- 0 7247 6457"/>
                <a:gd name="T83" fmla="*/ 7247 h 4406"/>
                <a:gd name="T84" fmla="+- 0 5920 4898"/>
                <a:gd name="T85" fmla="*/ T84 w 5482"/>
                <a:gd name="T86" fmla="+- 0 7102 6457"/>
                <a:gd name="T87" fmla="*/ 7102 h 4406"/>
                <a:gd name="T88" fmla="+- 0 5870 4898"/>
                <a:gd name="T89" fmla="*/ T88 w 5482"/>
                <a:gd name="T90" fmla="+- 0 6965 6457"/>
                <a:gd name="T91" fmla="*/ 6965 h 4406"/>
                <a:gd name="T92" fmla="+- 0 5805 4898"/>
                <a:gd name="T93" fmla="*/ T92 w 5482"/>
                <a:gd name="T94" fmla="+- 0 6839 6457"/>
                <a:gd name="T95" fmla="*/ 6839 h 4406"/>
                <a:gd name="T96" fmla="+- 0 5721 4898"/>
                <a:gd name="T97" fmla="*/ T96 w 5482"/>
                <a:gd name="T98" fmla="+- 0 6732 6457"/>
                <a:gd name="T99" fmla="*/ 6732 h 4406"/>
                <a:gd name="T100" fmla="+- 0 5612 4898"/>
                <a:gd name="T101" fmla="*/ T100 w 5482"/>
                <a:gd name="T102" fmla="+- 0 6648 6457"/>
                <a:gd name="T103" fmla="*/ 6648 h 4406"/>
                <a:gd name="T104" fmla="+- 0 5474 4898"/>
                <a:gd name="T105" fmla="*/ T104 w 5482"/>
                <a:gd name="T106" fmla="+- 0 6593 6457"/>
                <a:gd name="T107" fmla="*/ 6593 h 4406"/>
                <a:gd name="T108" fmla="+- 0 5302 4898"/>
                <a:gd name="T109" fmla="*/ T108 w 5482"/>
                <a:gd name="T110" fmla="+- 0 6574 6457"/>
                <a:gd name="T111" fmla="*/ 6574 h 4406"/>
                <a:gd name="T112" fmla="+- 0 5145 4898"/>
                <a:gd name="T113" fmla="*/ T112 w 5482"/>
                <a:gd name="T114" fmla="+- 0 6574 6457"/>
                <a:gd name="T115" fmla="*/ 6574 h 4406"/>
                <a:gd name="T116" fmla="+- 0 4902 4898"/>
                <a:gd name="T117" fmla="*/ T116 w 5482"/>
                <a:gd name="T118" fmla="+- 0 6535 6457"/>
                <a:gd name="T119" fmla="*/ 6535 h 4406"/>
                <a:gd name="T120" fmla="+- 0 4903 4898"/>
                <a:gd name="T121" fmla="*/ T120 w 5482"/>
                <a:gd name="T122" fmla="+- 0 6491 6457"/>
                <a:gd name="T123" fmla="*/ 6491 h 4406"/>
                <a:gd name="T124" fmla="+- 0 4934 4898"/>
                <a:gd name="T125" fmla="*/ T124 w 5482"/>
                <a:gd name="T126" fmla="+- 0 6461 6457"/>
                <a:gd name="T127" fmla="*/ 6461 h 4406"/>
                <a:gd name="T128" fmla="+- 0 5059 4898"/>
                <a:gd name="T129" fmla="*/ T128 w 5482"/>
                <a:gd name="T130" fmla="+- 0 6458 6457"/>
                <a:gd name="T131" fmla="*/ 6458 h 4406"/>
                <a:gd name="T132" fmla="+- 0 5302 4898"/>
                <a:gd name="T133" fmla="*/ T132 w 5482"/>
                <a:gd name="T134" fmla="+- 0 6459 6457"/>
                <a:gd name="T135" fmla="*/ 6459 h 4406"/>
                <a:gd name="T136" fmla="+- 0 5486 4898"/>
                <a:gd name="T137" fmla="*/ T136 w 5482"/>
                <a:gd name="T138" fmla="+- 0 6479 6457"/>
                <a:gd name="T139" fmla="*/ 6479 h 4406"/>
                <a:gd name="T140" fmla="+- 0 5638 4898"/>
                <a:gd name="T141" fmla="*/ T140 w 5482"/>
                <a:gd name="T142" fmla="+- 0 6534 6457"/>
                <a:gd name="T143" fmla="*/ 6534 h 4406"/>
                <a:gd name="T144" fmla="+- 0 5760 4898"/>
                <a:gd name="T145" fmla="*/ T144 w 5482"/>
                <a:gd name="T146" fmla="+- 0 6616 6457"/>
                <a:gd name="T147" fmla="*/ 6616 h 4406"/>
                <a:gd name="T148" fmla="+- 0 5857 4898"/>
                <a:gd name="T149" fmla="*/ T148 w 5482"/>
                <a:gd name="T150" fmla="+- 0 6718 6457"/>
                <a:gd name="T151" fmla="*/ 6718 h 4406"/>
                <a:gd name="T152" fmla="+- 0 5932 4898"/>
                <a:gd name="T153" fmla="*/ T152 w 5482"/>
                <a:gd name="T154" fmla="+- 0 6832 6457"/>
                <a:gd name="T155" fmla="*/ 6832 h 4406"/>
                <a:gd name="T156" fmla="+- 0 5988 4898"/>
                <a:gd name="T157" fmla="*/ T156 w 5482"/>
                <a:gd name="T158" fmla="+- 0 6951 6457"/>
                <a:gd name="T159" fmla="*/ 6951 h 4406"/>
                <a:gd name="T160" fmla="+- 0 6030 4898"/>
                <a:gd name="T161" fmla="*/ T160 w 5482"/>
                <a:gd name="T162" fmla="+- 0 7067 6457"/>
                <a:gd name="T163" fmla="*/ 7067 h 4406"/>
                <a:gd name="T164" fmla="+- 0 6108 4898"/>
                <a:gd name="T165" fmla="*/ T164 w 5482"/>
                <a:gd name="T166" fmla="+- 0 7351 6457"/>
                <a:gd name="T167" fmla="*/ 7351 h 4406"/>
                <a:gd name="T168" fmla="+- 0 6269 4898"/>
                <a:gd name="T169" fmla="*/ T168 w 5482"/>
                <a:gd name="T170" fmla="+- 0 7929 6457"/>
                <a:gd name="T171" fmla="*/ 7929 h 4406"/>
                <a:gd name="T172" fmla="+- 0 6757 4898"/>
                <a:gd name="T173" fmla="*/ T172 w 5482"/>
                <a:gd name="T174" fmla="+- 0 9614 6457"/>
                <a:gd name="T175" fmla="*/ 9614 h 4406"/>
                <a:gd name="T176" fmla="+- 0 9828 4898"/>
                <a:gd name="T177" fmla="*/ T176 w 5482"/>
                <a:gd name="T178" fmla="+- 0 9619 6457"/>
                <a:gd name="T179" fmla="*/ 9619 h 4406"/>
                <a:gd name="T180" fmla="+- 0 9965 4898"/>
                <a:gd name="T181" fmla="*/ T180 w 5482"/>
                <a:gd name="T182" fmla="+- 0 9651 6457"/>
                <a:gd name="T183" fmla="*/ 9651 h 4406"/>
                <a:gd name="T184" fmla="+- 0 10090 4898"/>
                <a:gd name="T185" fmla="*/ T184 w 5482"/>
                <a:gd name="T186" fmla="+- 0 9712 6457"/>
                <a:gd name="T187" fmla="*/ 9712 h 4406"/>
                <a:gd name="T188" fmla="+- 0 10196 4898"/>
                <a:gd name="T189" fmla="*/ T188 w 5482"/>
                <a:gd name="T190" fmla="+- 0 9797 6457"/>
                <a:gd name="T191" fmla="*/ 9797 h 4406"/>
                <a:gd name="T192" fmla="+- 0 10282 4898"/>
                <a:gd name="T193" fmla="*/ T192 w 5482"/>
                <a:gd name="T194" fmla="+- 0 9904 6457"/>
                <a:gd name="T195" fmla="*/ 9904 h 4406"/>
                <a:gd name="T196" fmla="+- 0 10343 4898"/>
                <a:gd name="T197" fmla="*/ T196 w 5482"/>
                <a:gd name="T198" fmla="+- 0 10028 6457"/>
                <a:gd name="T199" fmla="*/ 10028 h 4406"/>
                <a:gd name="T200" fmla="+- 0 10375 4898"/>
                <a:gd name="T201" fmla="*/ T200 w 5482"/>
                <a:gd name="T202" fmla="+- 0 10166 6457"/>
                <a:gd name="T203" fmla="*/ 10166 h 4406"/>
                <a:gd name="T204" fmla="+- 0 10375 4898"/>
                <a:gd name="T205" fmla="*/ T204 w 5482"/>
                <a:gd name="T206" fmla="+- 0 10311 6457"/>
                <a:gd name="T207" fmla="*/ 10311 h 4406"/>
                <a:gd name="T208" fmla="+- 0 10343 4898"/>
                <a:gd name="T209" fmla="*/ T208 w 5482"/>
                <a:gd name="T210" fmla="+- 0 10449 6457"/>
                <a:gd name="T211" fmla="*/ 10449 h 4406"/>
                <a:gd name="T212" fmla="+- 0 10282 4898"/>
                <a:gd name="T213" fmla="*/ T212 w 5482"/>
                <a:gd name="T214" fmla="+- 0 10573 6457"/>
                <a:gd name="T215" fmla="*/ 10573 h 4406"/>
                <a:gd name="T216" fmla="+- 0 10196 4898"/>
                <a:gd name="T217" fmla="*/ T216 w 5482"/>
                <a:gd name="T218" fmla="+- 0 10680 6457"/>
                <a:gd name="T219" fmla="*/ 10680 h 4406"/>
                <a:gd name="T220" fmla="+- 0 10090 4898"/>
                <a:gd name="T221" fmla="*/ T220 w 5482"/>
                <a:gd name="T222" fmla="+- 0 10765 6457"/>
                <a:gd name="T223" fmla="*/ 10765 h 4406"/>
                <a:gd name="T224" fmla="+- 0 9965 4898"/>
                <a:gd name="T225" fmla="*/ T224 w 5482"/>
                <a:gd name="T226" fmla="+- 0 10826 6457"/>
                <a:gd name="T227" fmla="*/ 10826 h 4406"/>
                <a:gd name="T228" fmla="+- 0 9828 4898"/>
                <a:gd name="T229" fmla="*/ T228 w 5482"/>
                <a:gd name="T230" fmla="+- 0 10858 6457"/>
                <a:gd name="T231" fmla="*/ 10858 h 44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Lst>
              <a:rect l="0" t="0" r="r" b="b"/>
              <a:pathLst>
                <a:path w="5482" h="4406">
                  <a:moveTo>
                    <a:pt x="4857" y="4406"/>
                  </a:moveTo>
                  <a:lnTo>
                    <a:pt x="1791" y="4406"/>
                  </a:lnTo>
                  <a:lnTo>
                    <a:pt x="1768" y="4401"/>
                  </a:lnTo>
                  <a:lnTo>
                    <a:pt x="1750" y="4389"/>
                  </a:lnTo>
                  <a:lnTo>
                    <a:pt x="1738" y="4370"/>
                  </a:lnTo>
                  <a:lnTo>
                    <a:pt x="1733" y="4348"/>
                  </a:lnTo>
                  <a:lnTo>
                    <a:pt x="1738" y="4325"/>
                  </a:lnTo>
                  <a:lnTo>
                    <a:pt x="1750" y="4307"/>
                  </a:lnTo>
                  <a:lnTo>
                    <a:pt x="1768" y="4295"/>
                  </a:lnTo>
                  <a:lnTo>
                    <a:pt x="1791" y="4290"/>
                  </a:lnTo>
                  <a:lnTo>
                    <a:pt x="4857" y="4290"/>
                  </a:lnTo>
                  <a:lnTo>
                    <a:pt x="4932" y="4285"/>
                  </a:lnTo>
                  <a:lnTo>
                    <a:pt x="5004" y="4269"/>
                  </a:lnTo>
                  <a:lnTo>
                    <a:pt x="5071" y="4243"/>
                  </a:lnTo>
                  <a:lnTo>
                    <a:pt x="5134" y="4208"/>
                  </a:lnTo>
                  <a:lnTo>
                    <a:pt x="5191" y="4165"/>
                  </a:lnTo>
                  <a:lnTo>
                    <a:pt x="5241" y="4115"/>
                  </a:lnTo>
                  <a:lnTo>
                    <a:pt x="5284" y="4058"/>
                  </a:lnTo>
                  <a:lnTo>
                    <a:pt x="5319" y="3996"/>
                  </a:lnTo>
                  <a:lnTo>
                    <a:pt x="5345" y="3928"/>
                  </a:lnTo>
                  <a:lnTo>
                    <a:pt x="5361" y="3857"/>
                  </a:lnTo>
                  <a:lnTo>
                    <a:pt x="5366" y="3782"/>
                  </a:lnTo>
                  <a:lnTo>
                    <a:pt x="5361" y="3706"/>
                  </a:lnTo>
                  <a:lnTo>
                    <a:pt x="5345" y="3635"/>
                  </a:lnTo>
                  <a:lnTo>
                    <a:pt x="5319" y="3567"/>
                  </a:lnTo>
                  <a:lnTo>
                    <a:pt x="5284" y="3505"/>
                  </a:lnTo>
                  <a:lnTo>
                    <a:pt x="5241" y="3448"/>
                  </a:lnTo>
                  <a:lnTo>
                    <a:pt x="5191" y="3398"/>
                  </a:lnTo>
                  <a:lnTo>
                    <a:pt x="5134" y="3355"/>
                  </a:lnTo>
                  <a:lnTo>
                    <a:pt x="5071" y="3320"/>
                  </a:lnTo>
                  <a:lnTo>
                    <a:pt x="5004" y="3294"/>
                  </a:lnTo>
                  <a:lnTo>
                    <a:pt x="4932" y="3278"/>
                  </a:lnTo>
                  <a:lnTo>
                    <a:pt x="4857" y="3273"/>
                  </a:lnTo>
                  <a:lnTo>
                    <a:pt x="1816" y="3273"/>
                  </a:lnTo>
                  <a:lnTo>
                    <a:pt x="1797" y="3270"/>
                  </a:lnTo>
                  <a:lnTo>
                    <a:pt x="1513" y="2386"/>
                  </a:lnTo>
                  <a:lnTo>
                    <a:pt x="1349" y="1816"/>
                  </a:lnTo>
                  <a:lnTo>
                    <a:pt x="1240" y="1435"/>
                  </a:lnTo>
                  <a:lnTo>
                    <a:pt x="1165" y="1168"/>
                  </a:lnTo>
                  <a:lnTo>
                    <a:pt x="1121" y="1004"/>
                  </a:lnTo>
                  <a:lnTo>
                    <a:pt x="1081" y="857"/>
                  </a:lnTo>
                  <a:lnTo>
                    <a:pt x="1063" y="790"/>
                  </a:lnTo>
                  <a:lnTo>
                    <a:pt x="1043" y="717"/>
                  </a:lnTo>
                  <a:lnTo>
                    <a:pt x="1022" y="645"/>
                  </a:lnTo>
                  <a:lnTo>
                    <a:pt x="998" y="575"/>
                  </a:lnTo>
                  <a:lnTo>
                    <a:pt x="972" y="508"/>
                  </a:lnTo>
                  <a:lnTo>
                    <a:pt x="941" y="443"/>
                  </a:lnTo>
                  <a:lnTo>
                    <a:pt x="907" y="382"/>
                  </a:lnTo>
                  <a:lnTo>
                    <a:pt x="867" y="326"/>
                  </a:lnTo>
                  <a:lnTo>
                    <a:pt x="823" y="275"/>
                  </a:lnTo>
                  <a:lnTo>
                    <a:pt x="772" y="229"/>
                  </a:lnTo>
                  <a:lnTo>
                    <a:pt x="714" y="191"/>
                  </a:lnTo>
                  <a:lnTo>
                    <a:pt x="649" y="160"/>
                  </a:lnTo>
                  <a:lnTo>
                    <a:pt x="576" y="136"/>
                  </a:lnTo>
                  <a:lnTo>
                    <a:pt x="495" y="122"/>
                  </a:lnTo>
                  <a:lnTo>
                    <a:pt x="404" y="117"/>
                  </a:lnTo>
                  <a:lnTo>
                    <a:pt x="352" y="117"/>
                  </a:lnTo>
                  <a:lnTo>
                    <a:pt x="247" y="117"/>
                  </a:lnTo>
                  <a:lnTo>
                    <a:pt x="57" y="115"/>
                  </a:lnTo>
                  <a:lnTo>
                    <a:pt x="4" y="78"/>
                  </a:lnTo>
                  <a:lnTo>
                    <a:pt x="0" y="56"/>
                  </a:lnTo>
                  <a:lnTo>
                    <a:pt x="5" y="34"/>
                  </a:lnTo>
                  <a:lnTo>
                    <a:pt x="18" y="16"/>
                  </a:lnTo>
                  <a:lnTo>
                    <a:pt x="36" y="4"/>
                  </a:lnTo>
                  <a:lnTo>
                    <a:pt x="58" y="0"/>
                  </a:lnTo>
                  <a:lnTo>
                    <a:pt x="161" y="1"/>
                  </a:lnTo>
                  <a:lnTo>
                    <a:pt x="253" y="2"/>
                  </a:lnTo>
                  <a:lnTo>
                    <a:pt x="404" y="2"/>
                  </a:lnTo>
                  <a:lnTo>
                    <a:pt x="501" y="7"/>
                  </a:lnTo>
                  <a:lnTo>
                    <a:pt x="588" y="22"/>
                  </a:lnTo>
                  <a:lnTo>
                    <a:pt x="668" y="45"/>
                  </a:lnTo>
                  <a:lnTo>
                    <a:pt x="740" y="77"/>
                  </a:lnTo>
                  <a:lnTo>
                    <a:pt x="805" y="115"/>
                  </a:lnTo>
                  <a:lnTo>
                    <a:pt x="862" y="159"/>
                  </a:lnTo>
                  <a:lnTo>
                    <a:pt x="914" y="208"/>
                  </a:lnTo>
                  <a:lnTo>
                    <a:pt x="959" y="261"/>
                  </a:lnTo>
                  <a:lnTo>
                    <a:pt x="999" y="317"/>
                  </a:lnTo>
                  <a:lnTo>
                    <a:pt x="1034" y="375"/>
                  </a:lnTo>
                  <a:lnTo>
                    <a:pt x="1064" y="435"/>
                  </a:lnTo>
                  <a:lnTo>
                    <a:pt x="1090" y="494"/>
                  </a:lnTo>
                  <a:lnTo>
                    <a:pt x="1113" y="553"/>
                  </a:lnTo>
                  <a:lnTo>
                    <a:pt x="1132" y="610"/>
                  </a:lnTo>
                  <a:lnTo>
                    <a:pt x="1163" y="715"/>
                  </a:lnTo>
                  <a:lnTo>
                    <a:pt x="1210" y="894"/>
                  </a:lnTo>
                  <a:lnTo>
                    <a:pt x="1273" y="1124"/>
                  </a:lnTo>
                  <a:lnTo>
                    <a:pt x="1371" y="1472"/>
                  </a:lnTo>
                  <a:lnTo>
                    <a:pt x="1530" y="2031"/>
                  </a:lnTo>
                  <a:lnTo>
                    <a:pt x="1859" y="3157"/>
                  </a:lnTo>
                  <a:lnTo>
                    <a:pt x="4857" y="3157"/>
                  </a:lnTo>
                  <a:lnTo>
                    <a:pt x="4930" y="3162"/>
                  </a:lnTo>
                  <a:lnTo>
                    <a:pt x="5000" y="3174"/>
                  </a:lnTo>
                  <a:lnTo>
                    <a:pt x="5067" y="3194"/>
                  </a:lnTo>
                  <a:lnTo>
                    <a:pt x="5131" y="3221"/>
                  </a:lnTo>
                  <a:lnTo>
                    <a:pt x="5192" y="3255"/>
                  </a:lnTo>
                  <a:lnTo>
                    <a:pt x="5247" y="3295"/>
                  </a:lnTo>
                  <a:lnTo>
                    <a:pt x="5298" y="3340"/>
                  </a:lnTo>
                  <a:lnTo>
                    <a:pt x="5344" y="3391"/>
                  </a:lnTo>
                  <a:lnTo>
                    <a:pt x="5384" y="3447"/>
                  </a:lnTo>
                  <a:lnTo>
                    <a:pt x="5418" y="3507"/>
                  </a:lnTo>
                  <a:lnTo>
                    <a:pt x="5445" y="3571"/>
                  </a:lnTo>
                  <a:lnTo>
                    <a:pt x="5465" y="3639"/>
                  </a:lnTo>
                  <a:lnTo>
                    <a:pt x="5477" y="3709"/>
                  </a:lnTo>
                  <a:lnTo>
                    <a:pt x="5481" y="3782"/>
                  </a:lnTo>
                  <a:lnTo>
                    <a:pt x="5477" y="3854"/>
                  </a:lnTo>
                  <a:lnTo>
                    <a:pt x="5465" y="3924"/>
                  </a:lnTo>
                  <a:lnTo>
                    <a:pt x="5445" y="3992"/>
                  </a:lnTo>
                  <a:lnTo>
                    <a:pt x="5418" y="4056"/>
                  </a:lnTo>
                  <a:lnTo>
                    <a:pt x="5384" y="4116"/>
                  </a:lnTo>
                  <a:lnTo>
                    <a:pt x="5344" y="4172"/>
                  </a:lnTo>
                  <a:lnTo>
                    <a:pt x="5298" y="4223"/>
                  </a:lnTo>
                  <a:lnTo>
                    <a:pt x="5247" y="4268"/>
                  </a:lnTo>
                  <a:lnTo>
                    <a:pt x="5192" y="4308"/>
                  </a:lnTo>
                  <a:lnTo>
                    <a:pt x="5131" y="4342"/>
                  </a:lnTo>
                  <a:lnTo>
                    <a:pt x="5067" y="4369"/>
                  </a:lnTo>
                  <a:lnTo>
                    <a:pt x="5000" y="4389"/>
                  </a:lnTo>
                  <a:lnTo>
                    <a:pt x="4930" y="4401"/>
                  </a:lnTo>
                  <a:lnTo>
                    <a:pt x="4857" y="4406"/>
                  </a:lnTo>
                  <a:close/>
                </a:path>
              </a:pathLst>
            </a:custGeom>
            <a:solidFill>
              <a:srgbClr val="7B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0A320B2A-ACE5-4F64-A3DC-DFB58F42DAB9}"/>
                </a:ext>
              </a:extLst>
            </p:cNvPr>
            <p:cNvSpPr>
              <a:spLocks/>
            </p:cNvSpPr>
            <p:nvPr/>
          </p:nvSpPr>
          <p:spPr bwMode="auto">
            <a:xfrm>
              <a:off x="4879" y="6437"/>
              <a:ext cx="5520" cy="4440"/>
            </a:xfrm>
            <a:custGeom>
              <a:avLst/>
              <a:gdLst>
                <a:gd name="T0" fmla="+- 0 10360 4879"/>
                <a:gd name="T1" fmla="*/ T0 w 5520"/>
                <a:gd name="T2" fmla="+- 0 10238 6438"/>
                <a:gd name="T3" fmla="*/ 10238 h 4440"/>
                <a:gd name="T4" fmla="+- 0 10207 4879"/>
                <a:gd name="T5" fmla="*/ T4 w 5520"/>
                <a:gd name="T6" fmla="+- 0 10638 6438"/>
                <a:gd name="T7" fmla="*/ 10638 h 4440"/>
                <a:gd name="T8" fmla="+- 0 9831 4879"/>
                <a:gd name="T9" fmla="*/ T8 w 5520"/>
                <a:gd name="T10" fmla="+- 0 10838 6438"/>
                <a:gd name="T11" fmla="*/ 10838 h 4440"/>
                <a:gd name="T12" fmla="+- 0 6661 4879"/>
                <a:gd name="T13" fmla="*/ T12 w 5520"/>
                <a:gd name="T14" fmla="+- 0 10778 6438"/>
                <a:gd name="T15" fmla="*/ 10778 h 4440"/>
                <a:gd name="T16" fmla="+- 0 10101 4879"/>
                <a:gd name="T17" fmla="*/ T16 w 5520"/>
                <a:gd name="T18" fmla="+- 0 10618 6438"/>
                <a:gd name="T19" fmla="*/ 10618 h 4440"/>
                <a:gd name="T20" fmla="+- 0 10283 4879"/>
                <a:gd name="T21" fmla="*/ T20 w 5520"/>
                <a:gd name="T22" fmla="+- 0 10238 6438"/>
                <a:gd name="T23" fmla="*/ 10238 h 4440"/>
                <a:gd name="T24" fmla="+- 0 10101 4879"/>
                <a:gd name="T25" fmla="*/ T24 w 5520"/>
                <a:gd name="T26" fmla="+- 0 9838 6438"/>
                <a:gd name="T27" fmla="*/ 9838 h 4440"/>
                <a:gd name="T28" fmla="+- 0 6682 4879"/>
                <a:gd name="T29" fmla="*/ T28 w 5520"/>
                <a:gd name="T30" fmla="+- 0 9678 6438"/>
                <a:gd name="T31" fmla="*/ 9678 h 4440"/>
                <a:gd name="T32" fmla="+- 0 6455 4879"/>
                <a:gd name="T33" fmla="*/ T32 w 5520"/>
                <a:gd name="T34" fmla="+- 0 8918 6438"/>
                <a:gd name="T35" fmla="*/ 8918 h 4440"/>
                <a:gd name="T36" fmla="+- 0 6265 4879"/>
                <a:gd name="T37" fmla="*/ T36 w 5520"/>
                <a:gd name="T38" fmla="+- 0 8258 6438"/>
                <a:gd name="T39" fmla="*/ 8258 h 4440"/>
                <a:gd name="T40" fmla="+- 0 6106 4879"/>
                <a:gd name="T41" fmla="*/ T40 w 5520"/>
                <a:gd name="T42" fmla="+- 0 7698 6438"/>
                <a:gd name="T43" fmla="*/ 7698 h 4440"/>
                <a:gd name="T44" fmla="+- 0 5980 4879"/>
                <a:gd name="T45" fmla="*/ T44 w 5520"/>
                <a:gd name="T46" fmla="+- 0 7238 6438"/>
                <a:gd name="T47" fmla="*/ 7238 h 4440"/>
                <a:gd name="T48" fmla="+- 0 5834 4879"/>
                <a:gd name="T49" fmla="*/ T48 w 5520"/>
                <a:gd name="T50" fmla="+- 0 6838 6438"/>
                <a:gd name="T51" fmla="*/ 6838 h 4440"/>
                <a:gd name="T52" fmla="+- 0 5540 4879"/>
                <a:gd name="T53" fmla="*/ T52 w 5520"/>
                <a:gd name="T54" fmla="+- 0 6578 6438"/>
                <a:gd name="T55" fmla="*/ 6578 h 4440"/>
                <a:gd name="T56" fmla="+- 0 4917 4879"/>
                <a:gd name="T57" fmla="*/ T56 w 5520"/>
                <a:gd name="T58" fmla="+- 0 6518 6438"/>
                <a:gd name="T59" fmla="*/ 6518 h 4440"/>
                <a:gd name="T60" fmla="+- 0 5051 4879"/>
                <a:gd name="T61" fmla="*/ T60 w 5520"/>
                <a:gd name="T62" fmla="+- 0 6458 6438"/>
                <a:gd name="T63" fmla="*/ 6458 h 4440"/>
                <a:gd name="T64" fmla="+- 0 5693 4879"/>
                <a:gd name="T65" fmla="*/ T64 w 5520"/>
                <a:gd name="T66" fmla="+- 0 6578 6438"/>
                <a:gd name="T67" fmla="*/ 6578 h 4440"/>
                <a:gd name="T68" fmla="+- 0 5946 4879"/>
                <a:gd name="T69" fmla="*/ T68 w 5520"/>
                <a:gd name="T70" fmla="+- 0 6898 6438"/>
                <a:gd name="T71" fmla="*/ 6898 h 4440"/>
                <a:gd name="T72" fmla="+- 0 6071 4879"/>
                <a:gd name="T73" fmla="*/ T72 w 5520"/>
                <a:gd name="T74" fmla="+- 0 7278 6438"/>
                <a:gd name="T75" fmla="*/ 7278 h 4440"/>
                <a:gd name="T76" fmla="+- 0 6200 4879"/>
                <a:gd name="T77" fmla="*/ T76 w 5520"/>
                <a:gd name="T78" fmla="+- 0 7738 6438"/>
                <a:gd name="T79" fmla="*/ 7738 h 4440"/>
                <a:gd name="T80" fmla="+- 0 6383 4879"/>
                <a:gd name="T81" fmla="*/ T80 w 5520"/>
                <a:gd name="T82" fmla="+- 0 8398 6438"/>
                <a:gd name="T83" fmla="*/ 8398 h 4440"/>
                <a:gd name="T84" fmla="+- 0 6539 4879"/>
                <a:gd name="T85" fmla="*/ T84 w 5520"/>
                <a:gd name="T86" fmla="+- 0 8938 6438"/>
                <a:gd name="T87" fmla="*/ 8938 h 4440"/>
                <a:gd name="T88" fmla="+- 0 9831 4879"/>
                <a:gd name="T89" fmla="*/ T88 w 5520"/>
                <a:gd name="T90" fmla="+- 0 9638 6438"/>
                <a:gd name="T91" fmla="*/ 9638 h 4440"/>
                <a:gd name="T92" fmla="+- 0 10207 4879"/>
                <a:gd name="T93" fmla="*/ T92 w 5520"/>
                <a:gd name="T94" fmla="+- 0 9818 6438"/>
                <a:gd name="T95" fmla="*/ 9818 h 4440"/>
                <a:gd name="T96" fmla="+- 0 10360 4879"/>
                <a:gd name="T97" fmla="*/ T96 w 5520"/>
                <a:gd name="T98" fmla="+- 0 10238 6438"/>
                <a:gd name="T99" fmla="*/ 10238 h 4440"/>
                <a:gd name="T100" fmla="+- 0 10157 4879"/>
                <a:gd name="T101" fmla="*/ T100 w 5520"/>
                <a:gd name="T102" fmla="+- 0 9718 6438"/>
                <a:gd name="T103" fmla="*/ 9718 h 4440"/>
                <a:gd name="T104" fmla="+- 0 9755 4879"/>
                <a:gd name="T105" fmla="*/ T104 w 5520"/>
                <a:gd name="T106" fmla="+- 0 9578 6438"/>
                <a:gd name="T107" fmla="*/ 9578 h 4440"/>
                <a:gd name="T108" fmla="+- 0 6646 4879"/>
                <a:gd name="T109" fmla="*/ T108 w 5520"/>
                <a:gd name="T110" fmla="+- 0 9158 6438"/>
                <a:gd name="T111" fmla="*/ 9158 h 4440"/>
                <a:gd name="T112" fmla="+- 0 6646 4879"/>
                <a:gd name="T113" fmla="*/ T112 w 5520"/>
                <a:gd name="T114" fmla="+- 0 9120 6438"/>
                <a:gd name="T115" fmla="*/ 9120 h 4440"/>
                <a:gd name="T116" fmla="+- 0 6500 4879"/>
                <a:gd name="T117" fmla="*/ T116 w 5520"/>
                <a:gd name="T118" fmla="+- 0 8658 6438"/>
                <a:gd name="T119" fmla="*/ 8658 h 4440"/>
                <a:gd name="T120" fmla="+- 0 10046 4879"/>
                <a:gd name="T121" fmla="*/ T120 w 5520"/>
                <a:gd name="T122" fmla="+- 0 8506 6438"/>
                <a:gd name="T123" fmla="*/ 8506 h 4440"/>
                <a:gd name="T124" fmla="+- 0 6420 4879"/>
                <a:gd name="T125" fmla="*/ T124 w 5520"/>
                <a:gd name="T126" fmla="+- 0 8378 6438"/>
                <a:gd name="T127" fmla="*/ 8378 h 4440"/>
                <a:gd name="T128" fmla="+- 0 6285 4879"/>
                <a:gd name="T129" fmla="*/ T128 w 5520"/>
                <a:gd name="T130" fmla="+- 0 7910 6438"/>
                <a:gd name="T131" fmla="*/ 7910 h 4440"/>
                <a:gd name="T132" fmla="+- 0 10177 4879"/>
                <a:gd name="T133" fmla="*/ T132 w 5520"/>
                <a:gd name="T134" fmla="+- 0 7874 6438"/>
                <a:gd name="T135" fmla="*/ 7874 h 4440"/>
                <a:gd name="T136" fmla="+- 0 6212 4879"/>
                <a:gd name="T137" fmla="*/ T136 w 5520"/>
                <a:gd name="T138" fmla="+- 0 7658 6438"/>
                <a:gd name="T139" fmla="*/ 7658 h 4440"/>
                <a:gd name="T140" fmla="+- 0 6079 4879"/>
                <a:gd name="T141" fmla="*/ T140 w 5520"/>
                <a:gd name="T142" fmla="+- 0 7158 6438"/>
                <a:gd name="T143" fmla="*/ 7158 h 4440"/>
                <a:gd name="T144" fmla="+- 0 5948 4879"/>
                <a:gd name="T145" fmla="*/ T144 w 5520"/>
                <a:gd name="T146" fmla="+- 0 6818 6438"/>
                <a:gd name="T147" fmla="*/ 6818 h 4440"/>
                <a:gd name="T148" fmla="+- 0 5646 4879"/>
                <a:gd name="T149" fmla="*/ T148 w 5520"/>
                <a:gd name="T150" fmla="+- 0 6498 6438"/>
                <a:gd name="T151" fmla="*/ 6498 h 4440"/>
                <a:gd name="T152" fmla="+- 0 4886 4879"/>
                <a:gd name="T153" fmla="*/ T152 w 5520"/>
                <a:gd name="T154" fmla="+- 0 6478 6438"/>
                <a:gd name="T155" fmla="*/ 6478 h 4440"/>
                <a:gd name="T156" fmla="+- 0 4913 4879"/>
                <a:gd name="T157" fmla="*/ T156 w 5520"/>
                <a:gd name="T158" fmla="+- 0 6558 6438"/>
                <a:gd name="T159" fmla="*/ 6558 h 4440"/>
                <a:gd name="T160" fmla="+- 0 5603 4879"/>
                <a:gd name="T161" fmla="*/ T160 w 5520"/>
                <a:gd name="T162" fmla="+- 0 6658 6438"/>
                <a:gd name="T163" fmla="*/ 6658 h 4440"/>
                <a:gd name="T164" fmla="+- 0 5879 4879"/>
                <a:gd name="T165" fmla="*/ T164 w 5520"/>
                <a:gd name="T166" fmla="+- 0 7038 6438"/>
                <a:gd name="T167" fmla="*/ 7038 h 4440"/>
                <a:gd name="T168" fmla="+- 0 6000 4879"/>
                <a:gd name="T169" fmla="*/ T168 w 5520"/>
                <a:gd name="T170" fmla="+- 0 7458 6438"/>
                <a:gd name="T171" fmla="*/ 7458 h 4440"/>
                <a:gd name="T172" fmla="+- 0 6146 4879"/>
                <a:gd name="T173" fmla="*/ T172 w 5520"/>
                <a:gd name="T174" fmla="+- 0 7978 6438"/>
                <a:gd name="T175" fmla="*/ 7978 h 4440"/>
                <a:gd name="T176" fmla="+- 0 6311 4879"/>
                <a:gd name="T177" fmla="*/ T176 w 5520"/>
                <a:gd name="T178" fmla="+- 0 8558 6438"/>
                <a:gd name="T179" fmla="*/ 8558 h 4440"/>
                <a:gd name="T180" fmla="+- 0 6513 4879"/>
                <a:gd name="T181" fmla="*/ T180 w 5520"/>
                <a:gd name="T182" fmla="+- 0 9258 6438"/>
                <a:gd name="T183" fmla="*/ 9258 h 4440"/>
                <a:gd name="T184" fmla="+- 0 9896 4879"/>
                <a:gd name="T185" fmla="*/ T184 w 5520"/>
                <a:gd name="T186" fmla="+- 0 9758 6438"/>
                <a:gd name="T187" fmla="*/ 9758 h 4440"/>
                <a:gd name="T188" fmla="+- 0 10199 4879"/>
                <a:gd name="T189" fmla="*/ T188 w 5520"/>
                <a:gd name="T190" fmla="+- 0 10018 6438"/>
                <a:gd name="T191" fmla="*/ 10018 h 4440"/>
                <a:gd name="T192" fmla="+- 0 10199 4879"/>
                <a:gd name="T193" fmla="*/ T192 w 5520"/>
                <a:gd name="T194" fmla="+- 0 10438 6438"/>
                <a:gd name="T195" fmla="*/ 10438 h 4440"/>
                <a:gd name="T196" fmla="+- 0 9896 4879"/>
                <a:gd name="T197" fmla="*/ T196 w 5520"/>
                <a:gd name="T198" fmla="+- 0 10698 6438"/>
                <a:gd name="T199" fmla="*/ 10698 h 4440"/>
                <a:gd name="T200" fmla="+- 0 6618 4879"/>
                <a:gd name="T201" fmla="*/ T200 w 5520"/>
                <a:gd name="T202" fmla="+- 0 10818 6438"/>
                <a:gd name="T203" fmla="*/ 10818 h 4440"/>
                <a:gd name="T204" fmla="+- 0 9902 4879"/>
                <a:gd name="T205" fmla="*/ T204 w 5520"/>
                <a:gd name="T206" fmla="+- 0 10858 6438"/>
                <a:gd name="T207" fmla="*/ 10858 h 4440"/>
                <a:gd name="T208" fmla="+- 0 10257 4879"/>
                <a:gd name="T209" fmla="*/ T208 w 5520"/>
                <a:gd name="T210" fmla="+- 0 10638 6438"/>
                <a:gd name="T211" fmla="*/ 10638 h 4440"/>
                <a:gd name="T212" fmla="+- 0 10398 4879"/>
                <a:gd name="T213" fmla="*/ T212 w 5520"/>
                <a:gd name="T214" fmla="+- 0 10238 6438"/>
                <a:gd name="T215" fmla="*/ 10238 h 444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Lst>
              <a:rect l="0" t="0" r="r" b="b"/>
              <a:pathLst>
                <a:path w="5520" h="4440">
                  <a:moveTo>
                    <a:pt x="5519" y="3800"/>
                  </a:moveTo>
                  <a:lnTo>
                    <a:pt x="5515" y="3720"/>
                  </a:lnTo>
                  <a:lnTo>
                    <a:pt x="5502" y="3640"/>
                  </a:lnTo>
                  <a:lnTo>
                    <a:pt x="5482" y="3580"/>
                  </a:lnTo>
                  <a:lnTo>
                    <a:pt x="5481" y="3578"/>
                  </a:lnTo>
                  <a:lnTo>
                    <a:pt x="5481" y="3800"/>
                  </a:lnTo>
                  <a:lnTo>
                    <a:pt x="5477" y="3860"/>
                  </a:lnTo>
                  <a:lnTo>
                    <a:pt x="5463" y="3940"/>
                  </a:lnTo>
                  <a:lnTo>
                    <a:pt x="5441" y="4000"/>
                  </a:lnTo>
                  <a:lnTo>
                    <a:pt x="5410" y="4080"/>
                  </a:lnTo>
                  <a:lnTo>
                    <a:pt x="5373" y="4140"/>
                  </a:lnTo>
                  <a:lnTo>
                    <a:pt x="5328" y="4200"/>
                  </a:lnTo>
                  <a:lnTo>
                    <a:pt x="5278" y="4240"/>
                  </a:lnTo>
                  <a:lnTo>
                    <a:pt x="5222" y="4280"/>
                  </a:lnTo>
                  <a:lnTo>
                    <a:pt x="5160" y="4320"/>
                  </a:lnTo>
                  <a:lnTo>
                    <a:pt x="5095" y="4360"/>
                  </a:lnTo>
                  <a:lnTo>
                    <a:pt x="5025" y="4380"/>
                  </a:lnTo>
                  <a:lnTo>
                    <a:pt x="4952" y="4400"/>
                  </a:lnTo>
                  <a:lnTo>
                    <a:pt x="1795" y="4400"/>
                  </a:lnTo>
                  <a:lnTo>
                    <a:pt x="1782" y="4380"/>
                  </a:lnTo>
                  <a:lnTo>
                    <a:pt x="1774" y="4380"/>
                  </a:lnTo>
                  <a:lnTo>
                    <a:pt x="1771" y="4360"/>
                  </a:lnTo>
                  <a:lnTo>
                    <a:pt x="1774" y="4340"/>
                  </a:lnTo>
                  <a:lnTo>
                    <a:pt x="1782" y="4340"/>
                  </a:lnTo>
                  <a:lnTo>
                    <a:pt x="1795" y="4320"/>
                  </a:lnTo>
                  <a:lnTo>
                    <a:pt x="4954" y="4320"/>
                  </a:lnTo>
                  <a:lnTo>
                    <a:pt x="5028" y="4300"/>
                  </a:lnTo>
                  <a:lnTo>
                    <a:pt x="5099" y="4260"/>
                  </a:lnTo>
                  <a:lnTo>
                    <a:pt x="5163" y="4240"/>
                  </a:lnTo>
                  <a:lnTo>
                    <a:pt x="5222" y="4180"/>
                  </a:lnTo>
                  <a:lnTo>
                    <a:pt x="5274" y="4140"/>
                  </a:lnTo>
                  <a:lnTo>
                    <a:pt x="5319" y="4080"/>
                  </a:lnTo>
                  <a:lnTo>
                    <a:pt x="5355" y="4020"/>
                  </a:lnTo>
                  <a:lnTo>
                    <a:pt x="5382" y="3940"/>
                  </a:lnTo>
                  <a:lnTo>
                    <a:pt x="5398" y="3860"/>
                  </a:lnTo>
                  <a:lnTo>
                    <a:pt x="5404" y="3800"/>
                  </a:lnTo>
                  <a:lnTo>
                    <a:pt x="5398" y="3720"/>
                  </a:lnTo>
                  <a:lnTo>
                    <a:pt x="5382" y="3640"/>
                  </a:lnTo>
                  <a:lnTo>
                    <a:pt x="5355" y="3560"/>
                  </a:lnTo>
                  <a:lnTo>
                    <a:pt x="5319" y="3500"/>
                  </a:lnTo>
                  <a:lnTo>
                    <a:pt x="5274" y="3440"/>
                  </a:lnTo>
                  <a:lnTo>
                    <a:pt x="5222" y="3400"/>
                  </a:lnTo>
                  <a:lnTo>
                    <a:pt x="5163" y="3340"/>
                  </a:lnTo>
                  <a:lnTo>
                    <a:pt x="5099" y="3320"/>
                  </a:lnTo>
                  <a:lnTo>
                    <a:pt x="5028" y="3280"/>
                  </a:lnTo>
                  <a:lnTo>
                    <a:pt x="4954" y="3260"/>
                  </a:lnTo>
                  <a:lnTo>
                    <a:pt x="1812" y="3260"/>
                  </a:lnTo>
                  <a:lnTo>
                    <a:pt x="1803" y="3240"/>
                  </a:lnTo>
                  <a:lnTo>
                    <a:pt x="1798" y="3240"/>
                  </a:lnTo>
                  <a:lnTo>
                    <a:pt x="1760" y="3100"/>
                  </a:lnTo>
                  <a:lnTo>
                    <a:pt x="1711" y="2940"/>
                  </a:lnTo>
                  <a:lnTo>
                    <a:pt x="1671" y="2800"/>
                  </a:lnTo>
                  <a:lnTo>
                    <a:pt x="1625" y="2640"/>
                  </a:lnTo>
                  <a:lnTo>
                    <a:pt x="1576" y="2480"/>
                  </a:lnTo>
                  <a:lnTo>
                    <a:pt x="1550" y="2380"/>
                  </a:lnTo>
                  <a:lnTo>
                    <a:pt x="1523" y="2300"/>
                  </a:lnTo>
                  <a:lnTo>
                    <a:pt x="1496" y="2200"/>
                  </a:lnTo>
                  <a:lnTo>
                    <a:pt x="1469" y="2100"/>
                  </a:lnTo>
                  <a:lnTo>
                    <a:pt x="1441" y="2020"/>
                  </a:lnTo>
                  <a:lnTo>
                    <a:pt x="1386" y="1820"/>
                  </a:lnTo>
                  <a:lnTo>
                    <a:pt x="1358" y="1720"/>
                  </a:lnTo>
                  <a:lnTo>
                    <a:pt x="1331" y="1620"/>
                  </a:lnTo>
                  <a:lnTo>
                    <a:pt x="1304" y="1540"/>
                  </a:lnTo>
                  <a:lnTo>
                    <a:pt x="1278" y="1440"/>
                  </a:lnTo>
                  <a:lnTo>
                    <a:pt x="1252" y="1340"/>
                  </a:lnTo>
                  <a:lnTo>
                    <a:pt x="1227" y="1260"/>
                  </a:lnTo>
                  <a:lnTo>
                    <a:pt x="1203" y="1180"/>
                  </a:lnTo>
                  <a:lnTo>
                    <a:pt x="1180" y="1080"/>
                  </a:lnTo>
                  <a:lnTo>
                    <a:pt x="1158" y="1000"/>
                  </a:lnTo>
                  <a:lnTo>
                    <a:pt x="1137" y="940"/>
                  </a:lnTo>
                  <a:lnTo>
                    <a:pt x="1118" y="860"/>
                  </a:lnTo>
                  <a:lnTo>
                    <a:pt x="1101" y="800"/>
                  </a:lnTo>
                  <a:lnTo>
                    <a:pt x="1082" y="720"/>
                  </a:lnTo>
                  <a:lnTo>
                    <a:pt x="1062" y="660"/>
                  </a:lnTo>
                  <a:lnTo>
                    <a:pt x="1039" y="580"/>
                  </a:lnTo>
                  <a:lnTo>
                    <a:pt x="1015" y="520"/>
                  </a:lnTo>
                  <a:lnTo>
                    <a:pt x="987" y="460"/>
                  </a:lnTo>
                  <a:lnTo>
                    <a:pt x="955" y="400"/>
                  </a:lnTo>
                  <a:lnTo>
                    <a:pt x="920" y="340"/>
                  </a:lnTo>
                  <a:lnTo>
                    <a:pt x="879" y="300"/>
                  </a:lnTo>
                  <a:lnTo>
                    <a:pt x="834" y="240"/>
                  </a:lnTo>
                  <a:lnTo>
                    <a:pt x="783" y="200"/>
                  </a:lnTo>
                  <a:lnTo>
                    <a:pt x="725" y="180"/>
                  </a:lnTo>
                  <a:lnTo>
                    <a:pt x="661" y="140"/>
                  </a:lnTo>
                  <a:lnTo>
                    <a:pt x="590" y="120"/>
                  </a:lnTo>
                  <a:lnTo>
                    <a:pt x="510" y="120"/>
                  </a:lnTo>
                  <a:lnTo>
                    <a:pt x="423" y="100"/>
                  </a:lnTo>
                  <a:lnTo>
                    <a:pt x="57" y="100"/>
                  </a:lnTo>
                  <a:lnTo>
                    <a:pt x="42" y="80"/>
                  </a:lnTo>
                  <a:lnTo>
                    <a:pt x="38" y="80"/>
                  </a:lnTo>
                  <a:lnTo>
                    <a:pt x="38" y="60"/>
                  </a:lnTo>
                  <a:lnTo>
                    <a:pt x="42" y="60"/>
                  </a:lnTo>
                  <a:lnTo>
                    <a:pt x="50" y="40"/>
                  </a:lnTo>
                  <a:lnTo>
                    <a:pt x="62" y="40"/>
                  </a:lnTo>
                  <a:lnTo>
                    <a:pt x="77" y="20"/>
                  </a:lnTo>
                  <a:lnTo>
                    <a:pt x="172" y="20"/>
                  </a:lnTo>
                  <a:lnTo>
                    <a:pt x="267" y="40"/>
                  </a:lnTo>
                  <a:lnTo>
                    <a:pt x="517" y="40"/>
                  </a:lnTo>
                  <a:lnTo>
                    <a:pt x="603" y="60"/>
                  </a:lnTo>
                  <a:lnTo>
                    <a:pt x="680" y="80"/>
                  </a:lnTo>
                  <a:lnTo>
                    <a:pt x="750" y="100"/>
                  </a:lnTo>
                  <a:lnTo>
                    <a:pt x="814" y="140"/>
                  </a:lnTo>
                  <a:lnTo>
                    <a:pt x="870" y="180"/>
                  </a:lnTo>
                  <a:lnTo>
                    <a:pt x="920" y="240"/>
                  </a:lnTo>
                  <a:lnTo>
                    <a:pt x="964" y="280"/>
                  </a:lnTo>
                  <a:lnTo>
                    <a:pt x="1003" y="340"/>
                  </a:lnTo>
                  <a:lnTo>
                    <a:pt x="1038" y="400"/>
                  </a:lnTo>
                  <a:lnTo>
                    <a:pt x="1067" y="460"/>
                  </a:lnTo>
                  <a:lnTo>
                    <a:pt x="1093" y="520"/>
                  </a:lnTo>
                  <a:lnTo>
                    <a:pt x="1115" y="580"/>
                  </a:lnTo>
                  <a:lnTo>
                    <a:pt x="1134" y="620"/>
                  </a:lnTo>
                  <a:lnTo>
                    <a:pt x="1150" y="680"/>
                  </a:lnTo>
                  <a:lnTo>
                    <a:pt x="1163" y="720"/>
                  </a:lnTo>
                  <a:lnTo>
                    <a:pt x="1192" y="840"/>
                  </a:lnTo>
                  <a:lnTo>
                    <a:pt x="1211" y="900"/>
                  </a:lnTo>
                  <a:lnTo>
                    <a:pt x="1230" y="980"/>
                  </a:lnTo>
                  <a:lnTo>
                    <a:pt x="1251" y="1060"/>
                  </a:lnTo>
                  <a:lnTo>
                    <a:pt x="1274" y="1140"/>
                  </a:lnTo>
                  <a:lnTo>
                    <a:pt x="1297" y="1220"/>
                  </a:lnTo>
                  <a:lnTo>
                    <a:pt x="1321" y="1300"/>
                  </a:lnTo>
                  <a:lnTo>
                    <a:pt x="1346" y="1400"/>
                  </a:lnTo>
                  <a:lnTo>
                    <a:pt x="1371" y="1480"/>
                  </a:lnTo>
                  <a:lnTo>
                    <a:pt x="1397" y="1580"/>
                  </a:lnTo>
                  <a:lnTo>
                    <a:pt x="1424" y="1680"/>
                  </a:lnTo>
                  <a:lnTo>
                    <a:pt x="1450" y="1760"/>
                  </a:lnTo>
                  <a:lnTo>
                    <a:pt x="1504" y="1960"/>
                  </a:lnTo>
                  <a:lnTo>
                    <a:pt x="1531" y="2040"/>
                  </a:lnTo>
                  <a:lnTo>
                    <a:pt x="1558" y="2140"/>
                  </a:lnTo>
                  <a:lnTo>
                    <a:pt x="1584" y="2220"/>
                  </a:lnTo>
                  <a:lnTo>
                    <a:pt x="1610" y="2320"/>
                  </a:lnTo>
                  <a:lnTo>
                    <a:pt x="1635" y="2400"/>
                  </a:lnTo>
                  <a:lnTo>
                    <a:pt x="1660" y="2500"/>
                  </a:lnTo>
                  <a:lnTo>
                    <a:pt x="1707" y="2660"/>
                  </a:lnTo>
                  <a:lnTo>
                    <a:pt x="1749" y="2800"/>
                  </a:lnTo>
                  <a:lnTo>
                    <a:pt x="1803" y="2980"/>
                  </a:lnTo>
                  <a:lnTo>
                    <a:pt x="1862" y="3180"/>
                  </a:lnTo>
                  <a:lnTo>
                    <a:pt x="4876" y="3180"/>
                  </a:lnTo>
                  <a:lnTo>
                    <a:pt x="4952" y="3200"/>
                  </a:lnTo>
                  <a:lnTo>
                    <a:pt x="5025" y="3200"/>
                  </a:lnTo>
                  <a:lnTo>
                    <a:pt x="5095" y="3220"/>
                  </a:lnTo>
                  <a:lnTo>
                    <a:pt x="5160" y="3260"/>
                  </a:lnTo>
                  <a:lnTo>
                    <a:pt x="5222" y="3300"/>
                  </a:lnTo>
                  <a:lnTo>
                    <a:pt x="5278" y="3340"/>
                  </a:lnTo>
                  <a:lnTo>
                    <a:pt x="5328" y="3380"/>
                  </a:lnTo>
                  <a:lnTo>
                    <a:pt x="5373" y="3440"/>
                  </a:lnTo>
                  <a:lnTo>
                    <a:pt x="5410" y="3500"/>
                  </a:lnTo>
                  <a:lnTo>
                    <a:pt x="5441" y="3580"/>
                  </a:lnTo>
                  <a:lnTo>
                    <a:pt x="5463" y="3640"/>
                  </a:lnTo>
                  <a:lnTo>
                    <a:pt x="5477" y="3720"/>
                  </a:lnTo>
                  <a:lnTo>
                    <a:pt x="5481" y="3800"/>
                  </a:lnTo>
                  <a:lnTo>
                    <a:pt x="5481" y="3578"/>
                  </a:lnTo>
                  <a:lnTo>
                    <a:pt x="5454" y="3500"/>
                  </a:lnTo>
                  <a:lnTo>
                    <a:pt x="5419" y="3440"/>
                  </a:lnTo>
                  <a:lnTo>
                    <a:pt x="5378" y="3380"/>
                  </a:lnTo>
                  <a:lnTo>
                    <a:pt x="5331" y="3340"/>
                  </a:lnTo>
                  <a:lnTo>
                    <a:pt x="5278" y="3280"/>
                  </a:lnTo>
                  <a:lnTo>
                    <a:pt x="5221" y="3240"/>
                  </a:lnTo>
                  <a:lnTo>
                    <a:pt x="5159" y="3220"/>
                  </a:lnTo>
                  <a:lnTo>
                    <a:pt x="5093" y="3180"/>
                  </a:lnTo>
                  <a:lnTo>
                    <a:pt x="5023" y="3160"/>
                  </a:lnTo>
                  <a:lnTo>
                    <a:pt x="4951" y="3160"/>
                  </a:lnTo>
                  <a:lnTo>
                    <a:pt x="4876" y="3140"/>
                  </a:lnTo>
                  <a:lnTo>
                    <a:pt x="1892" y="3140"/>
                  </a:lnTo>
                  <a:lnTo>
                    <a:pt x="1855" y="3020"/>
                  </a:lnTo>
                  <a:lnTo>
                    <a:pt x="1805" y="2860"/>
                  </a:lnTo>
                  <a:lnTo>
                    <a:pt x="1765" y="2720"/>
                  </a:lnTo>
                  <a:lnTo>
                    <a:pt x="1765" y="2717"/>
                  </a:lnTo>
                  <a:lnTo>
                    <a:pt x="1767" y="2720"/>
                  </a:lnTo>
                  <a:lnTo>
                    <a:pt x="5009" y="2720"/>
                  </a:lnTo>
                  <a:lnTo>
                    <a:pt x="5019" y="2720"/>
                  </a:lnTo>
                  <a:lnTo>
                    <a:pt x="5028" y="2712"/>
                  </a:lnTo>
                  <a:lnTo>
                    <a:pt x="5028" y="2691"/>
                  </a:lnTo>
                  <a:lnTo>
                    <a:pt x="5019" y="2682"/>
                  </a:lnTo>
                  <a:lnTo>
                    <a:pt x="1767" y="2682"/>
                  </a:lnTo>
                  <a:lnTo>
                    <a:pt x="1759" y="2691"/>
                  </a:lnTo>
                  <a:lnTo>
                    <a:pt x="1759" y="2697"/>
                  </a:lnTo>
                  <a:lnTo>
                    <a:pt x="1720" y="2560"/>
                  </a:lnTo>
                  <a:lnTo>
                    <a:pt x="1672" y="2400"/>
                  </a:lnTo>
                  <a:lnTo>
                    <a:pt x="1646" y="2300"/>
                  </a:lnTo>
                  <a:lnTo>
                    <a:pt x="1621" y="2220"/>
                  </a:lnTo>
                  <a:lnTo>
                    <a:pt x="1594" y="2120"/>
                  </a:lnTo>
                  <a:lnTo>
                    <a:pt x="1587" y="2097"/>
                  </a:lnTo>
                  <a:lnTo>
                    <a:pt x="5148" y="2097"/>
                  </a:lnTo>
                  <a:lnTo>
                    <a:pt x="5158" y="2097"/>
                  </a:lnTo>
                  <a:lnTo>
                    <a:pt x="5167" y="2089"/>
                  </a:lnTo>
                  <a:lnTo>
                    <a:pt x="5167" y="2068"/>
                  </a:lnTo>
                  <a:lnTo>
                    <a:pt x="5158" y="2059"/>
                  </a:lnTo>
                  <a:lnTo>
                    <a:pt x="1586" y="2059"/>
                  </a:lnTo>
                  <a:lnTo>
                    <a:pt x="1578" y="2068"/>
                  </a:lnTo>
                  <a:lnTo>
                    <a:pt x="1578" y="2070"/>
                  </a:lnTo>
                  <a:lnTo>
                    <a:pt x="1568" y="2040"/>
                  </a:lnTo>
                  <a:lnTo>
                    <a:pt x="1541" y="1940"/>
                  </a:lnTo>
                  <a:lnTo>
                    <a:pt x="1514" y="1840"/>
                  </a:lnTo>
                  <a:lnTo>
                    <a:pt x="1487" y="1760"/>
                  </a:lnTo>
                  <a:lnTo>
                    <a:pt x="1460" y="1660"/>
                  </a:lnTo>
                  <a:lnTo>
                    <a:pt x="1434" y="1560"/>
                  </a:lnTo>
                  <a:lnTo>
                    <a:pt x="1408" y="1480"/>
                  </a:lnTo>
                  <a:lnTo>
                    <a:pt x="1406" y="1472"/>
                  </a:lnTo>
                  <a:lnTo>
                    <a:pt x="1408" y="1474"/>
                  </a:lnTo>
                  <a:lnTo>
                    <a:pt x="5287" y="1474"/>
                  </a:lnTo>
                  <a:lnTo>
                    <a:pt x="5298" y="1474"/>
                  </a:lnTo>
                  <a:lnTo>
                    <a:pt x="5306" y="1466"/>
                  </a:lnTo>
                  <a:lnTo>
                    <a:pt x="5306" y="1445"/>
                  </a:lnTo>
                  <a:lnTo>
                    <a:pt x="5298" y="1436"/>
                  </a:lnTo>
                  <a:lnTo>
                    <a:pt x="1408" y="1436"/>
                  </a:lnTo>
                  <a:lnTo>
                    <a:pt x="1400" y="1445"/>
                  </a:lnTo>
                  <a:lnTo>
                    <a:pt x="1400" y="1448"/>
                  </a:lnTo>
                  <a:lnTo>
                    <a:pt x="1382" y="1380"/>
                  </a:lnTo>
                  <a:lnTo>
                    <a:pt x="1358" y="1300"/>
                  </a:lnTo>
                  <a:lnTo>
                    <a:pt x="1333" y="1220"/>
                  </a:lnTo>
                  <a:lnTo>
                    <a:pt x="1310" y="1120"/>
                  </a:lnTo>
                  <a:lnTo>
                    <a:pt x="1288" y="1040"/>
                  </a:lnTo>
                  <a:lnTo>
                    <a:pt x="1267" y="980"/>
                  </a:lnTo>
                  <a:lnTo>
                    <a:pt x="1247" y="900"/>
                  </a:lnTo>
                  <a:lnTo>
                    <a:pt x="1229" y="820"/>
                  </a:lnTo>
                  <a:lnTo>
                    <a:pt x="1200" y="720"/>
                  </a:lnTo>
                  <a:lnTo>
                    <a:pt x="1185" y="660"/>
                  </a:lnTo>
                  <a:lnTo>
                    <a:pt x="1169" y="620"/>
                  </a:lnTo>
                  <a:lnTo>
                    <a:pt x="1149" y="560"/>
                  </a:lnTo>
                  <a:lnTo>
                    <a:pt x="1126" y="500"/>
                  </a:lnTo>
                  <a:lnTo>
                    <a:pt x="1099" y="440"/>
                  </a:lnTo>
                  <a:lnTo>
                    <a:pt x="1069" y="380"/>
                  </a:lnTo>
                  <a:lnTo>
                    <a:pt x="1033" y="320"/>
                  </a:lnTo>
                  <a:lnTo>
                    <a:pt x="992" y="260"/>
                  </a:lnTo>
                  <a:lnTo>
                    <a:pt x="945" y="200"/>
                  </a:lnTo>
                  <a:lnTo>
                    <a:pt x="893" y="160"/>
                  </a:lnTo>
                  <a:lnTo>
                    <a:pt x="834" y="100"/>
                  </a:lnTo>
                  <a:lnTo>
                    <a:pt x="767" y="60"/>
                  </a:lnTo>
                  <a:lnTo>
                    <a:pt x="694" y="40"/>
                  </a:lnTo>
                  <a:lnTo>
                    <a:pt x="612" y="20"/>
                  </a:lnTo>
                  <a:lnTo>
                    <a:pt x="522" y="0"/>
                  </a:lnTo>
                  <a:lnTo>
                    <a:pt x="48" y="0"/>
                  </a:lnTo>
                  <a:lnTo>
                    <a:pt x="23" y="20"/>
                  </a:lnTo>
                  <a:lnTo>
                    <a:pt x="7" y="40"/>
                  </a:lnTo>
                  <a:lnTo>
                    <a:pt x="0" y="60"/>
                  </a:lnTo>
                  <a:lnTo>
                    <a:pt x="2" y="80"/>
                  </a:lnTo>
                  <a:lnTo>
                    <a:pt x="6" y="100"/>
                  </a:lnTo>
                  <a:lnTo>
                    <a:pt x="13" y="100"/>
                  </a:lnTo>
                  <a:lnTo>
                    <a:pt x="22" y="120"/>
                  </a:lnTo>
                  <a:lnTo>
                    <a:pt x="34" y="120"/>
                  </a:lnTo>
                  <a:lnTo>
                    <a:pt x="47" y="140"/>
                  </a:lnTo>
                  <a:lnTo>
                    <a:pt x="423" y="140"/>
                  </a:lnTo>
                  <a:lnTo>
                    <a:pt x="511" y="160"/>
                  </a:lnTo>
                  <a:lnTo>
                    <a:pt x="590" y="160"/>
                  </a:lnTo>
                  <a:lnTo>
                    <a:pt x="661" y="180"/>
                  </a:lnTo>
                  <a:lnTo>
                    <a:pt x="724" y="220"/>
                  </a:lnTo>
                  <a:lnTo>
                    <a:pt x="780" y="260"/>
                  </a:lnTo>
                  <a:lnTo>
                    <a:pt x="829" y="300"/>
                  </a:lnTo>
                  <a:lnTo>
                    <a:pt x="911" y="400"/>
                  </a:lnTo>
                  <a:lnTo>
                    <a:pt x="945" y="460"/>
                  </a:lnTo>
                  <a:lnTo>
                    <a:pt x="974" y="520"/>
                  </a:lnTo>
                  <a:lnTo>
                    <a:pt x="1000" y="600"/>
                  </a:lnTo>
                  <a:lnTo>
                    <a:pt x="1024" y="660"/>
                  </a:lnTo>
                  <a:lnTo>
                    <a:pt x="1044" y="740"/>
                  </a:lnTo>
                  <a:lnTo>
                    <a:pt x="1064" y="800"/>
                  </a:lnTo>
                  <a:lnTo>
                    <a:pt x="1081" y="880"/>
                  </a:lnTo>
                  <a:lnTo>
                    <a:pt x="1100" y="940"/>
                  </a:lnTo>
                  <a:lnTo>
                    <a:pt x="1121" y="1020"/>
                  </a:lnTo>
                  <a:lnTo>
                    <a:pt x="1143" y="1100"/>
                  </a:lnTo>
                  <a:lnTo>
                    <a:pt x="1166" y="1180"/>
                  </a:lnTo>
                  <a:lnTo>
                    <a:pt x="1190" y="1260"/>
                  </a:lnTo>
                  <a:lnTo>
                    <a:pt x="1215" y="1360"/>
                  </a:lnTo>
                  <a:lnTo>
                    <a:pt x="1241" y="1440"/>
                  </a:lnTo>
                  <a:lnTo>
                    <a:pt x="1267" y="1540"/>
                  </a:lnTo>
                  <a:lnTo>
                    <a:pt x="1294" y="1640"/>
                  </a:lnTo>
                  <a:lnTo>
                    <a:pt x="1322" y="1740"/>
                  </a:lnTo>
                  <a:lnTo>
                    <a:pt x="1349" y="1840"/>
                  </a:lnTo>
                  <a:lnTo>
                    <a:pt x="1377" y="1920"/>
                  </a:lnTo>
                  <a:lnTo>
                    <a:pt x="1405" y="2020"/>
                  </a:lnTo>
                  <a:lnTo>
                    <a:pt x="1432" y="2120"/>
                  </a:lnTo>
                  <a:lnTo>
                    <a:pt x="1460" y="2220"/>
                  </a:lnTo>
                  <a:lnTo>
                    <a:pt x="1487" y="2300"/>
                  </a:lnTo>
                  <a:lnTo>
                    <a:pt x="1513" y="2400"/>
                  </a:lnTo>
                  <a:lnTo>
                    <a:pt x="1539" y="2480"/>
                  </a:lnTo>
                  <a:lnTo>
                    <a:pt x="1589" y="2660"/>
                  </a:lnTo>
                  <a:lnTo>
                    <a:pt x="1634" y="2820"/>
                  </a:lnTo>
                  <a:lnTo>
                    <a:pt x="1675" y="2960"/>
                  </a:lnTo>
                  <a:lnTo>
                    <a:pt x="1723" y="3120"/>
                  </a:lnTo>
                  <a:lnTo>
                    <a:pt x="1761" y="3240"/>
                  </a:lnTo>
                  <a:lnTo>
                    <a:pt x="1810" y="3300"/>
                  </a:lnTo>
                  <a:lnTo>
                    <a:pt x="4948" y="3300"/>
                  </a:lnTo>
                  <a:lnTo>
                    <a:pt x="5017" y="3320"/>
                  </a:lnTo>
                  <a:lnTo>
                    <a:pt x="5082" y="3340"/>
                  </a:lnTo>
                  <a:lnTo>
                    <a:pt x="5143" y="3380"/>
                  </a:lnTo>
                  <a:lnTo>
                    <a:pt x="5197" y="3420"/>
                  </a:lnTo>
                  <a:lnTo>
                    <a:pt x="5246" y="3460"/>
                  </a:lnTo>
                  <a:lnTo>
                    <a:pt x="5287" y="3520"/>
                  </a:lnTo>
                  <a:lnTo>
                    <a:pt x="5320" y="3580"/>
                  </a:lnTo>
                  <a:lnTo>
                    <a:pt x="5345" y="3640"/>
                  </a:lnTo>
                  <a:lnTo>
                    <a:pt x="5361" y="3720"/>
                  </a:lnTo>
                  <a:lnTo>
                    <a:pt x="5366" y="3800"/>
                  </a:lnTo>
                  <a:lnTo>
                    <a:pt x="5361" y="3860"/>
                  </a:lnTo>
                  <a:lnTo>
                    <a:pt x="5345" y="3940"/>
                  </a:lnTo>
                  <a:lnTo>
                    <a:pt x="5320" y="4000"/>
                  </a:lnTo>
                  <a:lnTo>
                    <a:pt x="5287" y="4060"/>
                  </a:lnTo>
                  <a:lnTo>
                    <a:pt x="5246" y="4120"/>
                  </a:lnTo>
                  <a:lnTo>
                    <a:pt x="5197" y="4160"/>
                  </a:lnTo>
                  <a:lnTo>
                    <a:pt x="5143" y="4200"/>
                  </a:lnTo>
                  <a:lnTo>
                    <a:pt x="5082" y="4240"/>
                  </a:lnTo>
                  <a:lnTo>
                    <a:pt x="5017" y="4260"/>
                  </a:lnTo>
                  <a:lnTo>
                    <a:pt x="4948" y="4280"/>
                  </a:lnTo>
                  <a:lnTo>
                    <a:pt x="1780" y="4280"/>
                  </a:lnTo>
                  <a:lnTo>
                    <a:pt x="1755" y="4300"/>
                  </a:lnTo>
                  <a:lnTo>
                    <a:pt x="1739" y="4320"/>
                  </a:lnTo>
                  <a:lnTo>
                    <a:pt x="1733" y="4360"/>
                  </a:lnTo>
                  <a:lnTo>
                    <a:pt x="1739" y="4380"/>
                  </a:lnTo>
                  <a:lnTo>
                    <a:pt x="1755" y="4420"/>
                  </a:lnTo>
                  <a:lnTo>
                    <a:pt x="1780" y="4420"/>
                  </a:lnTo>
                  <a:lnTo>
                    <a:pt x="1810" y="4440"/>
                  </a:lnTo>
                  <a:lnTo>
                    <a:pt x="4876" y="4440"/>
                  </a:lnTo>
                  <a:lnTo>
                    <a:pt x="4951" y="4420"/>
                  </a:lnTo>
                  <a:lnTo>
                    <a:pt x="5023" y="4420"/>
                  </a:lnTo>
                  <a:lnTo>
                    <a:pt x="5093" y="4400"/>
                  </a:lnTo>
                  <a:lnTo>
                    <a:pt x="5159" y="4360"/>
                  </a:lnTo>
                  <a:lnTo>
                    <a:pt x="5221" y="4340"/>
                  </a:lnTo>
                  <a:lnTo>
                    <a:pt x="5278" y="4300"/>
                  </a:lnTo>
                  <a:lnTo>
                    <a:pt x="5331" y="4240"/>
                  </a:lnTo>
                  <a:lnTo>
                    <a:pt x="5378" y="4200"/>
                  </a:lnTo>
                  <a:lnTo>
                    <a:pt x="5419" y="4140"/>
                  </a:lnTo>
                  <a:lnTo>
                    <a:pt x="5454" y="4080"/>
                  </a:lnTo>
                  <a:lnTo>
                    <a:pt x="5482" y="4000"/>
                  </a:lnTo>
                  <a:lnTo>
                    <a:pt x="5502" y="3940"/>
                  </a:lnTo>
                  <a:lnTo>
                    <a:pt x="5515" y="3860"/>
                  </a:lnTo>
                  <a:lnTo>
                    <a:pt x="5519" y="3800"/>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1" name="Picture 12">
              <a:extLst>
                <a:ext uri="{FF2B5EF4-FFF2-40B4-BE49-F238E27FC236}">
                  <a16:creationId xmlns:a16="http://schemas.microsoft.com/office/drawing/2014/main" id="{967F981B-99A9-4172-AB6D-C4B71B2470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4" y="9508"/>
              <a:ext cx="168" cy="322"/>
            </a:xfrm>
            <a:prstGeom prst="rect">
              <a:avLst/>
            </a:prstGeom>
            <a:noFill/>
            <a:extLst>
              <a:ext uri="{909E8E84-426E-40DD-AFC4-6F175D3DCCD1}">
                <a14:hiddenFill xmlns:a14="http://schemas.microsoft.com/office/drawing/2010/main">
                  <a:solidFill>
                    <a:srgbClr val="FFFFFF"/>
                  </a:solidFill>
                </a14:hiddenFill>
              </a:ext>
            </a:extLst>
          </p:spPr>
        </p:pic>
        <p:sp>
          <p:nvSpPr>
            <p:cNvPr id="32" name="AutoShape 11">
              <a:extLst>
                <a:ext uri="{FF2B5EF4-FFF2-40B4-BE49-F238E27FC236}">
                  <a16:creationId xmlns:a16="http://schemas.microsoft.com/office/drawing/2014/main" id="{13210C3F-9F70-4AF0-B722-C1BF2485B5B2}"/>
                </a:ext>
              </a:extLst>
            </p:cNvPr>
            <p:cNvSpPr>
              <a:spLocks/>
            </p:cNvSpPr>
            <p:nvPr/>
          </p:nvSpPr>
          <p:spPr bwMode="auto">
            <a:xfrm>
              <a:off x="1539" y="2257"/>
              <a:ext cx="3257" cy="9100"/>
            </a:xfrm>
            <a:custGeom>
              <a:avLst/>
              <a:gdLst>
                <a:gd name="T0" fmla="+- 0 2598 1539"/>
                <a:gd name="T1" fmla="*/ T0 w 3257"/>
                <a:gd name="T2" fmla="+- 0 11277 2257"/>
                <a:gd name="T3" fmla="*/ 11277 h 9100"/>
                <a:gd name="T4" fmla="+- 0 2266 1539"/>
                <a:gd name="T5" fmla="*/ T4 w 3257"/>
                <a:gd name="T6" fmla="+- 0 11210 2257"/>
                <a:gd name="T7" fmla="*/ 11210 h 9100"/>
                <a:gd name="T8" fmla="+- 0 1922 1539"/>
                <a:gd name="T9" fmla="*/ T8 w 3257"/>
                <a:gd name="T10" fmla="+- 0 10717 2257"/>
                <a:gd name="T11" fmla="*/ 10717 h 9100"/>
                <a:gd name="T12" fmla="+- 0 1603 1539"/>
                <a:gd name="T13" fmla="*/ T12 w 3257"/>
                <a:gd name="T14" fmla="+- 0 10020 2257"/>
                <a:gd name="T15" fmla="*/ 10020 h 9100"/>
                <a:gd name="T16" fmla="+- 0 1719 1539"/>
                <a:gd name="T17" fmla="*/ T16 w 3257"/>
                <a:gd name="T18" fmla="+- 0 9998 2257"/>
                <a:gd name="T19" fmla="*/ 9998 h 9100"/>
                <a:gd name="T20" fmla="+- 0 1992 1539"/>
                <a:gd name="T21" fmla="*/ T20 w 3257"/>
                <a:gd name="T22" fmla="+- 0 9891 2257"/>
                <a:gd name="T23" fmla="*/ 9891 h 9100"/>
                <a:gd name="T24" fmla="+- 0 2318 1539"/>
                <a:gd name="T25" fmla="*/ T24 w 3257"/>
                <a:gd name="T26" fmla="+- 0 10305 2257"/>
                <a:gd name="T27" fmla="*/ 10305 h 9100"/>
                <a:gd name="T28" fmla="+- 0 2458 1539"/>
                <a:gd name="T29" fmla="*/ T28 w 3257"/>
                <a:gd name="T30" fmla="+- 0 10799 2257"/>
                <a:gd name="T31" fmla="*/ 10799 h 9100"/>
                <a:gd name="T32" fmla="+- 0 2617 1539"/>
                <a:gd name="T33" fmla="*/ T32 w 3257"/>
                <a:gd name="T34" fmla="+- 0 11203 2257"/>
                <a:gd name="T35" fmla="*/ 11203 h 9100"/>
                <a:gd name="T36" fmla="+- 0 2494 1539"/>
                <a:gd name="T37" fmla="*/ T36 w 3257"/>
                <a:gd name="T38" fmla="+- 0 10777 2257"/>
                <a:gd name="T39" fmla="*/ 10777 h 9100"/>
                <a:gd name="T40" fmla="+- 0 2506 1539"/>
                <a:gd name="T41" fmla="*/ T40 w 3257"/>
                <a:gd name="T42" fmla="+- 0 10412 2257"/>
                <a:gd name="T43" fmla="*/ 10412 h 9100"/>
                <a:gd name="T44" fmla="+- 0 2094 1539"/>
                <a:gd name="T45" fmla="*/ T44 w 3257"/>
                <a:gd name="T46" fmla="+- 0 9978 2257"/>
                <a:gd name="T47" fmla="*/ 9978 h 9100"/>
                <a:gd name="T48" fmla="+- 0 1992 1539"/>
                <a:gd name="T49" fmla="*/ T48 w 3257"/>
                <a:gd name="T50" fmla="+- 0 9823 2257"/>
                <a:gd name="T51" fmla="*/ 9823 h 9100"/>
                <a:gd name="T52" fmla="+- 0 1612 1539"/>
                <a:gd name="T53" fmla="*/ T52 w 3257"/>
                <a:gd name="T54" fmla="+- 0 9972 2257"/>
                <a:gd name="T55" fmla="*/ 9972 h 9100"/>
                <a:gd name="T56" fmla="+- 0 1633 1539"/>
                <a:gd name="T57" fmla="*/ T56 w 3257"/>
                <a:gd name="T58" fmla="+- 0 10335 2257"/>
                <a:gd name="T59" fmla="*/ 10335 h 9100"/>
                <a:gd name="T60" fmla="+- 0 2153 1539"/>
                <a:gd name="T61" fmla="*/ T60 w 3257"/>
                <a:gd name="T62" fmla="+- 0 11132 2257"/>
                <a:gd name="T63" fmla="*/ 11132 h 9100"/>
                <a:gd name="T64" fmla="+- 0 2524 1539"/>
                <a:gd name="T65" fmla="*/ T64 w 3257"/>
                <a:gd name="T66" fmla="+- 0 11350 2257"/>
                <a:gd name="T67" fmla="*/ 11350 h 9100"/>
                <a:gd name="T68" fmla="+- 0 2653 1539"/>
                <a:gd name="T69" fmla="*/ T68 w 3257"/>
                <a:gd name="T70" fmla="+- 0 11260 2257"/>
                <a:gd name="T71" fmla="*/ 11260 h 9100"/>
                <a:gd name="T72" fmla="+- 0 4044 1539"/>
                <a:gd name="T73" fmla="*/ T72 w 3257"/>
                <a:gd name="T74" fmla="+- 0 7103 2257"/>
                <a:gd name="T75" fmla="*/ 7103 h 9100"/>
                <a:gd name="T76" fmla="+- 0 4269 1539"/>
                <a:gd name="T77" fmla="*/ T76 w 3257"/>
                <a:gd name="T78" fmla="+- 0 7888 2257"/>
                <a:gd name="T79" fmla="*/ 7888 h 9100"/>
                <a:gd name="T80" fmla="+- 0 4758 1539"/>
                <a:gd name="T81" fmla="*/ T80 w 3257"/>
                <a:gd name="T82" fmla="+- 0 2707 2257"/>
                <a:gd name="T83" fmla="*/ 2707 h 9100"/>
                <a:gd name="T84" fmla="+- 0 4482 1539"/>
                <a:gd name="T85" fmla="*/ T84 w 3257"/>
                <a:gd name="T86" fmla="+- 0 2989 2257"/>
                <a:gd name="T87" fmla="*/ 2989 h 9100"/>
                <a:gd name="T88" fmla="+- 0 4337 1539"/>
                <a:gd name="T89" fmla="*/ T88 w 3257"/>
                <a:gd name="T90" fmla="+- 0 3049 2257"/>
                <a:gd name="T91" fmla="*/ 3049 h 9100"/>
                <a:gd name="T92" fmla="+- 0 4180 1539"/>
                <a:gd name="T93" fmla="*/ T92 w 3257"/>
                <a:gd name="T94" fmla="+- 0 3078 2257"/>
                <a:gd name="T95" fmla="*/ 3078 h 9100"/>
                <a:gd name="T96" fmla="+- 0 4099 1539"/>
                <a:gd name="T97" fmla="*/ T96 w 3257"/>
                <a:gd name="T98" fmla="+- 0 3230 2257"/>
                <a:gd name="T99" fmla="*/ 3230 h 9100"/>
                <a:gd name="T100" fmla="+- 0 4018 1539"/>
                <a:gd name="T101" fmla="*/ T100 w 3257"/>
                <a:gd name="T102" fmla="+- 0 3142 2257"/>
                <a:gd name="T103" fmla="*/ 3142 h 9100"/>
                <a:gd name="T104" fmla="+- 0 3882 1539"/>
                <a:gd name="T105" fmla="*/ T104 w 3257"/>
                <a:gd name="T106" fmla="+- 0 3062 2257"/>
                <a:gd name="T107" fmla="*/ 3062 h 9100"/>
                <a:gd name="T108" fmla="+- 0 3674 1539"/>
                <a:gd name="T109" fmla="*/ T108 w 3257"/>
                <a:gd name="T110" fmla="+- 0 3147 2257"/>
                <a:gd name="T111" fmla="*/ 3147 h 9100"/>
                <a:gd name="T112" fmla="+- 0 3662 1539"/>
                <a:gd name="T113" fmla="*/ T112 w 3257"/>
                <a:gd name="T114" fmla="+- 0 3331 2257"/>
                <a:gd name="T115" fmla="*/ 3331 h 9100"/>
                <a:gd name="T116" fmla="+- 0 3720 1539"/>
                <a:gd name="T117" fmla="*/ T116 w 3257"/>
                <a:gd name="T118" fmla="+- 0 3401 2257"/>
                <a:gd name="T119" fmla="*/ 3401 h 9100"/>
                <a:gd name="T120" fmla="+- 0 3792 1539"/>
                <a:gd name="T121" fmla="*/ T120 w 3257"/>
                <a:gd name="T122" fmla="+- 0 3458 2257"/>
                <a:gd name="T123" fmla="*/ 3458 h 9100"/>
                <a:gd name="T124" fmla="+- 0 3610 1539"/>
                <a:gd name="T125" fmla="*/ T124 w 3257"/>
                <a:gd name="T126" fmla="+- 0 3684 2257"/>
                <a:gd name="T127" fmla="*/ 3684 h 9100"/>
                <a:gd name="T128" fmla="+- 0 3444 1539"/>
                <a:gd name="T129" fmla="*/ T128 w 3257"/>
                <a:gd name="T130" fmla="+- 0 3530 2257"/>
                <a:gd name="T131" fmla="*/ 3530 h 9100"/>
                <a:gd name="T132" fmla="+- 0 3449 1539"/>
                <a:gd name="T133" fmla="*/ T132 w 3257"/>
                <a:gd name="T134" fmla="+- 0 3428 2257"/>
                <a:gd name="T135" fmla="*/ 3428 h 9100"/>
                <a:gd name="T136" fmla="+- 0 3254 1539"/>
                <a:gd name="T137" fmla="*/ T136 w 3257"/>
                <a:gd name="T138" fmla="+- 0 3162 2257"/>
                <a:gd name="T139" fmla="*/ 3162 h 9100"/>
                <a:gd name="T140" fmla="+- 0 3284 1539"/>
                <a:gd name="T141" fmla="*/ T140 w 3257"/>
                <a:gd name="T142" fmla="+- 0 2972 2257"/>
                <a:gd name="T143" fmla="*/ 2972 h 9100"/>
                <a:gd name="T144" fmla="+- 0 3360 1539"/>
                <a:gd name="T145" fmla="*/ T144 w 3257"/>
                <a:gd name="T146" fmla="+- 0 2599 2257"/>
                <a:gd name="T147" fmla="*/ 2599 h 9100"/>
                <a:gd name="T148" fmla="+- 0 3549 1539"/>
                <a:gd name="T149" fmla="*/ T148 w 3257"/>
                <a:gd name="T150" fmla="+- 0 2525 2257"/>
                <a:gd name="T151" fmla="*/ 2525 h 9100"/>
                <a:gd name="T152" fmla="+- 0 3842 1539"/>
                <a:gd name="T153" fmla="*/ T152 w 3257"/>
                <a:gd name="T154" fmla="+- 0 2310 2257"/>
                <a:gd name="T155" fmla="*/ 2310 h 9100"/>
                <a:gd name="T156" fmla="+- 0 4051 1539"/>
                <a:gd name="T157" fmla="*/ T156 w 3257"/>
                <a:gd name="T158" fmla="+- 0 2365 2257"/>
                <a:gd name="T159" fmla="*/ 2365 h 9100"/>
                <a:gd name="T160" fmla="+- 0 4199 1539"/>
                <a:gd name="T161" fmla="*/ T160 w 3257"/>
                <a:gd name="T162" fmla="+- 0 2295 2257"/>
                <a:gd name="T163" fmla="*/ 2295 h 9100"/>
                <a:gd name="T164" fmla="+- 0 4479 1539"/>
                <a:gd name="T165" fmla="*/ T164 w 3257"/>
                <a:gd name="T166" fmla="+- 0 2493 2257"/>
                <a:gd name="T167" fmla="*/ 2493 h 9100"/>
                <a:gd name="T168" fmla="+- 0 4758 1539"/>
                <a:gd name="T169" fmla="*/ T168 w 3257"/>
                <a:gd name="T170" fmla="+- 0 2598 2257"/>
                <a:gd name="T171" fmla="*/ 2598 h 9100"/>
                <a:gd name="T172" fmla="+- 0 4467 1539"/>
                <a:gd name="T173" fmla="*/ T172 w 3257"/>
                <a:gd name="T174" fmla="+- 0 2381 2257"/>
                <a:gd name="T175" fmla="*/ 2381 h 9100"/>
                <a:gd name="T176" fmla="+- 0 4118 1539"/>
                <a:gd name="T177" fmla="*/ T176 w 3257"/>
                <a:gd name="T178" fmla="+- 0 2279 2257"/>
                <a:gd name="T179" fmla="*/ 2279 h 9100"/>
                <a:gd name="T180" fmla="+- 0 3814 1539"/>
                <a:gd name="T181" fmla="*/ T180 w 3257"/>
                <a:gd name="T182" fmla="+- 0 2275 2257"/>
                <a:gd name="T183" fmla="*/ 2275 h 9100"/>
                <a:gd name="T184" fmla="+- 0 3503 1539"/>
                <a:gd name="T185" fmla="*/ T184 w 3257"/>
                <a:gd name="T186" fmla="+- 0 2500 2257"/>
                <a:gd name="T187" fmla="*/ 2500 h 9100"/>
                <a:gd name="T188" fmla="+- 0 3211 1539"/>
                <a:gd name="T189" fmla="*/ T188 w 3257"/>
                <a:gd name="T190" fmla="+- 0 2798 2257"/>
                <a:gd name="T191" fmla="*/ 2798 h 9100"/>
                <a:gd name="T192" fmla="+- 0 3223 1539"/>
                <a:gd name="T193" fmla="*/ T192 w 3257"/>
                <a:gd name="T194" fmla="+- 0 3111 2257"/>
                <a:gd name="T195" fmla="*/ 3111 h 9100"/>
                <a:gd name="T196" fmla="+- 0 3411 1539"/>
                <a:gd name="T197" fmla="*/ T196 w 3257"/>
                <a:gd name="T198" fmla="+- 0 3454 2257"/>
                <a:gd name="T199" fmla="*/ 3454 h 9100"/>
                <a:gd name="T200" fmla="+- 0 3459 1539"/>
                <a:gd name="T201" fmla="*/ T200 w 3257"/>
                <a:gd name="T202" fmla="+- 0 3649 2257"/>
                <a:gd name="T203" fmla="*/ 3649 h 9100"/>
                <a:gd name="T204" fmla="+- 0 3640 1539"/>
                <a:gd name="T205" fmla="*/ T204 w 3257"/>
                <a:gd name="T206" fmla="+- 0 3721 2257"/>
                <a:gd name="T207" fmla="*/ 3721 h 9100"/>
                <a:gd name="T208" fmla="+- 0 3835 1539"/>
                <a:gd name="T209" fmla="*/ T208 w 3257"/>
                <a:gd name="T210" fmla="+- 0 3477 2257"/>
                <a:gd name="T211" fmla="*/ 3477 h 9100"/>
                <a:gd name="T212" fmla="+- 0 3883 1539"/>
                <a:gd name="T213" fmla="*/ T212 w 3257"/>
                <a:gd name="T214" fmla="+- 0 3445 2257"/>
                <a:gd name="T215" fmla="*/ 3445 h 9100"/>
                <a:gd name="T216" fmla="+- 0 3901 1539"/>
                <a:gd name="T217" fmla="*/ T216 w 3257"/>
                <a:gd name="T218" fmla="+- 0 3403 2257"/>
                <a:gd name="T219" fmla="*/ 3403 h 9100"/>
                <a:gd name="T220" fmla="+- 0 3746 1539"/>
                <a:gd name="T221" fmla="*/ T220 w 3257"/>
                <a:gd name="T222" fmla="+- 0 3372 2257"/>
                <a:gd name="T223" fmla="*/ 3372 h 9100"/>
                <a:gd name="T224" fmla="+- 0 3750 1539"/>
                <a:gd name="T225" fmla="*/ T224 w 3257"/>
                <a:gd name="T226" fmla="+- 0 3124 2257"/>
                <a:gd name="T227" fmla="*/ 3124 h 9100"/>
                <a:gd name="T228" fmla="+- 0 4017 1539"/>
                <a:gd name="T229" fmla="*/ T228 w 3257"/>
                <a:gd name="T230" fmla="+- 0 3283 2257"/>
                <a:gd name="T231" fmla="*/ 3283 h 9100"/>
                <a:gd name="T232" fmla="+- 0 4099 1539"/>
                <a:gd name="T233" fmla="*/ T232 w 3257"/>
                <a:gd name="T234" fmla="+- 0 3278 2257"/>
                <a:gd name="T235" fmla="*/ 3278 h 9100"/>
                <a:gd name="T236" fmla="+- 0 4244 1539"/>
                <a:gd name="T237" fmla="*/ T236 w 3257"/>
                <a:gd name="T238" fmla="+- 0 3121 2257"/>
                <a:gd name="T239" fmla="*/ 3121 h 9100"/>
                <a:gd name="T240" fmla="+- 0 4423 1539"/>
                <a:gd name="T241" fmla="*/ T240 w 3257"/>
                <a:gd name="T242" fmla="+- 0 3014 2257"/>
                <a:gd name="T243" fmla="*/ 3014 h 9100"/>
                <a:gd name="T244" fmla="+- 0 4649 1539"/>
                <a:gd name="T245" fmla="*/ T244 w 3257"/>
                <a:gd name="T246" fmla="+- 0 2990 2257"/>
                <a:gd name="T247" fmla="*/ 2990 h 910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Lst>
              <a:rect l="0" t="0" r="r" b="b"/>
              <a:pathLst>
                <a:path w="3257" h="9100">
                  <a:moveTo>
                    <a:pt x="1117" y="8946"/>
                  </a:moveTo>
                  <a:lnTo>
                    <a:pt x="1099" y="8888"/>
                  </a:lnTo>
                  <a:lnTo>
                    <a:pt x="1078" y="8848"/>
                  </a:lnTo>
                  <a:lnTo>
                    <a:pt x="1078" y="8946"/>
                  </a:lnTo>
                  <a:lnTo>
                    <a:pt x="1077" y="8991"/>
                  </a:lnTo>
                  <a:lnTo>
                    <a:pt x="1070" y="9007"/>
                  </a:lnTo>
                  <a:lnTo>
                    <a:pt x="1059" y="9020"/>
                  </a:lnTo>
                  <a:lnTo>
                    <a:pt x="1044" y="9031"/>
                  </a:lnTo>
                  <a:lnTo>
                    <a:pt x="1024" y="9040"/>
                  </a:lnTo>
                  <a:lnTo>
                    <a:pt x="975" y="9056"/>
                  </a:lnTo>
                  <a:lnTo>
                    <a:pt x="922" y="9062"/>
                  </a:lnTo>
                  <a:lnTo>
                    <a:pt x="864" y="9051"/>
                  </a:lnTo>
                  <a:lnTo>
                    <a:pt x="800" y="9017"/>
                  </a:lnTo>
                  <a:lnTo>
                    <a:pt x="727" y="8953"/>
                  </a:lnTo>
                  <a:lnTo>
                    <a:pt x="645" y="8853"/>
                  </a:lnTo>
                  <a:lnTo>
                    <a:pt x="609" y="8801"/>
                  </a:lnTo>
                  <a:lnTo>
                    <a:pt x="568" y="8742"/>
                  </a:lnTo>
                  <a:lnTo>
                    <a:pt x="525" y="8677"/>
                  </a:lnTo>
                  <a:lnTo>
                    <a:pt x="479" y="8607"/>
                  </a:lnTo>
                  <a:lnTo>
                    <a:pt x="431" y="8534"/>
                  </a:lnTo>
                  <a:lnTo>
                    <a:pt x="383" y="8460"/>
                  </a:lnTo>
                  <a:lnTo>
                    <a:pt x="180" y="8141"/>
                  </a:lnTo>
                  <a:lnTo>
                    <a:pt x="126" y="8058"/>
                  </a:lnTo>
                  <a:lnTo>
                    <a:pt x="89" y="7993"/>
                  </a:lnTo>
                  <a:lnTo>
                    <a:pt x="56" y="7916"/>
                  </a:lnTo>
                  <a:lnTo>
                    <a:pt x="38" y="7840"/>
                  </a:lnTo>
                  <a:lnTo>
                    <a:pt x="49" y="7780"/>
                  </a:lnTo>
                  <a:lnTo>
                    <a:pt x="64" y="7763"/>
                  </a:lnTo>
                  <a:lnTo>
                    <a:pt x="85" y="7751"/>
                  </a:lnTo>
                  <a:lnTo>
                    <a:pt x="112" y="7744"/>
                  </a:lnTo>
                  <a:lnTo>
                    <a:pt x="146" y="7741"/>
                  </a:lnTo>
                  <a:lnTo>
                    <a:pt x="154" y="7741"/>
                  </a:lnTo>
                  <a:lnTo>
                    <a:pt x="162" y="7742"/>
                  </a:lnTo>
                  <a:lnTo>
                    <a:pt x="176" y="7743"/>
                  </a:lnTo>
                  <a:lnTo>
                    <a:pt x="180" y="7741"/>
                  </a:lnTo>
                  <a:lnTo>
                    <a:pt x="181" y="7741"/>
                  </a:lnTo>
                  <a:lnTo>
                    <a:pt x="185" y="7738"/>
                  </a:lnTo>
                  <a:lnTo>
                    <a:pt x="207" y="7721"/>
                  </a:lnTo>
                  <a:lnTo>
                    <a:pt x="264" y="7682"/>
                  </a:lnTo>
                  <a:lnTo>
                    <a:pt x="345" y="7638"/>
                  </a:lnTo>
                  <a:lnTo>
                    <a:pt x="438" y="7608"/>
                  </a:lnTo>
                  <a:lnTo>
                    <a:pt x="453" y="7634"/>
                  </a:lnTo>
                  <a:lnTo>
                    <a:pt x="478" y="7673"/>
                  </a:lnTo>
                  <a:lnTo>
                    <a:pt x="510" y="7722"/>
                  </a:lnTo>
                  <a:lnTo>
                    <a:pt x="550" y="7780"/>
                  </a:lnTo>
                  <a:lnTo>
                    <a:pt x="597" y="7843"/>
                  </a:lnTo>
                  <a:lnTo>
                    <a:pt x="652" y="7911"/>
                  </a:lnTo>
                  <a:lnTo>
                    <a:pt x="713" y="7980"/>
                  </a:lnTo>
                  <a:lnTo>
                    <a:pt x="779" y="8048"/>
                  </a:lnTo>
                  <a:lnTo>
                    <a:pt x="852" y="8114"/>
                  </a:lnTo>
                  <a:lnTo>
                    <a:pt x="929" y="8175"/>
                  </a:lnTo>
                  <a:lnTo>
                    <a:pt x="923" y="8220"/>
                  </a:lnTo>
                  <a:lnTo>
                    <a:pt x="917" y="8284"/>
                  </a:lnTo>
                  <a:lnTo>
                    <a:pt x="912" y="8362"/>
                  </a:lnTo>
                  <a:lnTo>
                    <a:pt x="912" y="8450"/>
                  </a:lnTo>
                  <a:lnTo>
                    <a:pt x="919" y="8542"/>
                  </a:lnTo>
                  <a:lnTo>
                    <a:pt x="935" y="8634"/>
                  </a:lnTo>
                  <a:lnTo>
                    <a:pt x="962" y="8722"/>
                  </a:lnTo>
                  <a:lnTo>
                    <a:pt x="1003" y="8800"/>
                  </a:lnTo>
                  <a:lnTo>
                    <a:pt x="1011" y="8812"/>
                  </a:lnTo>
                  <a:lnTo>
                    <a:pt x="1035" y="8849"/>
                  </a:lnTo>
                  <a:lnTo>
                    <a:pt x="1061" y="8896"/>
                  </a:lnTo>
                  <a:lnTo>
                    <a:pt x="1078" y="8946"/>
                  </a:lnTo>
                  <a:lnTo>
                    <a:pt x="1078" y="8848"/>
                  </a:lnTo>
                  <a:lnTo>
                    <a:pt x="1070" y="8834"/>
                  </a:lnTo>
                  <a:lnTo>
                    <a:pt x="1042" y="8791"/>
                  </a:lnTo>
                  <a:lnTo>
                    <a:pt x="1035" y="8779"/>
                  </a:lnTo>
                  <a:lnTo>
                    <a:pt x="995" y="8701"/>
                  </a:lnTo>
                  <a:lnTo>
                    <a:pt x="969" y="8613"/>
                  </a:lnTo>
                  <a:lnTo>
                    <a:pt x="955" y="8520"/>
                  </a:lnTo>
                  <a:lnTo>
                    <a:pt x="950" y="8428"/>
                  </a:lnTo>
                  <a:lnTo>
                    <a:pt x="951" y="8342"/>
                  </a:lnTo>
                  <a:lnTo>
                    <a:pt x="956" y="8266"/>
                  </a:lnTo>
                  <a:lnTo>
                    <a:pt x="963" y="8207"/>
                  </a:lnTo>
                  <a:lnTo>
                    <a:pt x="969" y="8169"/>
                  </a:lnTo>
                  <a:lnTo>
                    <a:pt x="970" y="8162"/>
                  </a:lnTo>
                  <a:lnTo>
                    <a:pt x="967" y="8155"/>
                  </a:lnTo>
                  <a:lnTo>
                    <a:pt x="961" y="8151"/>
                  </a:lnTo>
                  <a:lnTo>
                    <a:pt x="875" y="8084"/>
                  </a:lnTo>
                  <a:lnTo>
                    <a:pt x="796" y="8011"/>
                  </a:lnTo>
                  <a:lnTo>
                    <a:pt x="724" y="7936"/>
                  </a:lnTo>
                  <a:lnTo>
                    <a:pt x="659" y="7860"/>
                  </a:lnTo>
                  <a:lnTo>
                    <a:pt x="603" y="7787"/>
                  </a:lnTo>
                  <a:lnTo>
                    <a:pt x="555" y="7721"/>
                  </a:lnTo>
                  <a:lnTo>
                    <a:pt x="517" y="7663"/>
                  </a:lnTo>
                  <a:lnTo>
                    <a:pt x="488" y="7618"/>
                  </a:lnTo>
                  <a:lnTo>
                    <a:pt x="482" y="7608"/>
                  </a:lnTo>
                  <a:lnTo>
                    <a:pt x="471" y="7589"/>
                  </a:lnTo>
                  <a:lnTo>
                    <a:pt x="464" y="7577"/>
                  </a:lnTo>
                  <a:lnTo>
                    <a:pt x="461" y="7570"/>
                  </a:lnTo>
                  <a:lnTo>
                    <a:pt x="453" y="7566"/>
                  </a:lnTo>
                  <a:lnTo>
                    <a:pt x="445" y="7568"/>
                  </a:lnTo>
                  <a:lnTo>
                    <a:pt x="352" y="7594"/>
                  </a:lnTo>
                  <a:lnTo>
                    <a:pt x="269" y="7634"/>
                  </a:lnTo>
                  <a:lnTo>
                    <a:pt x="204" y="7676"/>
                  </a:lnTo>
                  <a:lnTo>
                    <a:pt x="166" y="7704"/>
                  </a:lnTo>
                  <a:lnTo>
                    <a:pt x="115" y="7705"/>
                  </a:lnTo>
                  <a:lnTo>
                    <a:pt x="73" y="7715"/>
                  </a:lnTo>
                  <a:lnTo>
                    <a:pt x="40" y="7733"/>
                  </a:lnTo>
                  <a:lnTo>
                    <a:pt x="17" y="7760"/>
                  </a:lnTo>
                  <a:lnTo>
                    <a:pt x="0" y="7828"/>
                  </a:lnTo>
                  <a:lnTo>
                    <a:pt x="12" y="7904"/>
                  </a:lnTo>
                  <a:lnTo>
                    <a:pt x="40" y="7979"/>
                  </a:lnTo>
                  <a:lnTo>
                    <a:pt x="72" y="8041"/>
                  </a:lnTo>
                  <a:lnTo>
                    <a:pt x="94" y="8078"/>
                  </a:lnTo>
                  <a:lnTo>
                    <a:pt x="352" y="8481"/>
                  </a:lnTo>
                  <a:lnTo>
                    <a:pt x="400" y="8555"/>
                  </a:lnTo>
                  <a:lnTo>
                    <a:pt x="447" y="8628"/>
                  </a:lnTo>
                  <a:lnTo>
                    <a:pt x="493" y="8698"/>
                  </a:lnTo>
                  <a:lnTo>
                    <a:pt x="537" y="8764"/>
                  </a:lnTo>
                  <a:lnTo>
                    <a:pt x="578" y="8823"/>
                  </a:lnTo>
                  <a:lnTo>
                    <a:pt x="614" y="8875"/>
                  </a:lnTo>
                  <a:lnTo>
                    <a:pt x="688" y="8966"/>
                  </a:lnTo>
                  <a:lnTo>
                    <a:pt x="755" y="9031"/>
                  </a:lnTo>
                  <a:lnTo>
                    <a:pt x="817" y="9072"/>
                  </a:lnTo>
                  <a:lnTo>
                    <a:pt x="874" y="9094"/>
                  </a:lnTo>
                  <a:lnTo>
                    <a:pt x="926" y="9100"/>
                  </a:lnTo>
                  <a:lnTo>
                    <a:pt x="956" y="9098"/>
                  </a:lnTo>
                  <a:lnTo>
                    <a:pt x="985" y="9093"/>
                  </a:lnTo>
                  <a:lnTo>
                    <a:pt x="1012" y="9085"/>
                  </a:lnTo>
                  <a:lnTo>
                    <a:pt x="1038" y="9076"/>
                  </a:lnTo>
                  <a:lnTo>
                    <a:pt x="1065" y="9062"/>
                  </a:lnTo>
                  <a:lnTo>
                    <a:pt x="1066" y="9062"/>
                  </a:lnTo>
                  <a:lnTo>
                    <a:pt x="1087" y="9046"/>
                  </a:lnTo>
                  <a:lnTo>
                    <a:pt x="1103" y="9026"/>
                  </a:lnTo>
                  <a:lnTo>
                    <a:pt x="1114" y="9003"/>
                  </a:lnTo>
                  <a:lnTo>
                    <a:pt x="1117" y="8946"/>
                  </a:lnTo>
                  <a:close/>
                  <a:moveTo>
                    <a:pt x="2748" y="5620"/>
                  </a:moveTo>
                  <a:lnTo>
                    <a:pt x="2741" y="5470"/>
                  </a:lnTo>
                  <a:lnTo>
                    <a:pt x="2740" y="5426"/>
                  </a:lnTo>
                  <a:lnTo>
                    <a:pt x="2739" y="5424"/>
                  </a:lnTo>
                  <a:lnTo>
                    <a:pt x="2697" y="5318"/>
                  </a:lnTo>
                  <a:lnTo>
                    <a:pt x="2505" y="4846"/>
                  </a:lnTo>
                  <a:lnTo>
                    <a:pt x="2495" y="4841"/>
                  </a:lnTo>
                  <a:lnTo>
                    <a:pt x="2475" y="4848"/>
                  </a:lnTo>
                  <a:lnTo>
                    <a:pt x="2470" y="4858"/>
                  </a:lnTo>
                  <a:lnTo>
                    <a:pt x="2713" y="5625"/>
                  </a:lnTo>
                  <a:lnTo>
                    <a:pt x="2720" y="5631"/>
                  </a:lnTo>
                  <a:lnTo>
                    <a:pt x="2729" y="5631"/>
                  </a:lnTo>
                  <a:lnTo>
                    <a:pt x="2730" y="5631"/>
                  </a:lnTo>
                  <a:lnTo>
                    <a:pt x="2741" y="5629"/>
                  </a:lnTo>
                  <a:lnTo>
                    <a:pt x="2748" y="5620"/>
                  </a:lnTo>
                  <a:close/>
                  <a:moveTo>
                    <a:pt x="3257" y="522"/>
                  </a:moveTo>
                  <a:lnTo>
                    <a:pt x="3257" y="445"/>
                  </a:lnTo>
                  <a:lnTo>
                    <a:pt x="3238" y="375"/>
                  </a:lnTo>
                  <a:lnTo>
                    <a:pt x="3219" y="341"/>
                  </a:lnTo>
                  <a:lnTo>
                    <a:pt x="3219" y="450"/>
                  </a:lnTo>
                  <a:lnTo>
                    <a:pt x="3217" y="530"/>
                  </a:lnTo>
                  <a:lnTo>
                    <a:pt x="3191" y="602"/>
                  </a:lnTo>
                  <a:lnTo>
                    <a:pt x="3145" y="663"/>
                  </a:lnTo>
                  <a:lnTo>
                    <a:pt x="3082" y="708"/>
                  </a:lnTo>
                  <a:lnTo>
                    <a:pt x="3006" y="731"/>
                  </a:lnTo>
                  <a:lnTo>
                    <a:pt x="2974" y="733"/>
                  </a:lnTo>
                  <a:lnTo>
                    <a:pt x="2943" y="732"/>
                  </a:lnTo>
                  <a:lnTo>
                    <a:pt x="2912" y="726"/>
                  </a:lnTo>
                  <a:lnTo>
                    <a:pt x="2882" y="717"/>
                  </a:lnTo>
                  <a:lnTo>
                    <a:pt x="2873" y="713"/>
                  </a:lnTo>
                  <a:lnTo>
                    <a:pt x="2863" y="717"/>
                  </a:lnTo>
                  <a:lnTo>
                    <a:pt x="2859" y="725"/>
                  </a:lnTo>
                  <a:lnTo>
                    <a:pt x="2832" y="763"/>
                  </a:lnTo>
                  <a:lnTo>
                    <a:pt x="2798" y="792"/>
                  </a:lnTo>
                  <a:lnTo>
                    <a:pt x="2759" y="813"/>
                  </a:lnTo>
                  <a:lnTo>
                    <a:pt x="2714" y="825"/>
                  </a:lnTo>
                  <a:lnTo>
                    <a:pt x="2698" y="826"/>
                  </a:lnTo>
                  <a:lnTo>
                    <a:pt x="2681" y="826"/>
                  </a:lnTo>
                  <a:lnTo>
                    <a:pt x="2664" y="825"/>
                  </a:lnTo>
                  <a:lnTo>
                    <a:pt x="2646" y="822"/>
                  </a:lnTo>
                  <a:lnTo>
                    <a:pt x="2641" y="821"/>
                  </a:lnTo>
                  <a:lnTo>
                    <a:pt x="2635" y="822"/>
                  </a:lnTo>
                  <a:lnTo>
                    <a:pt x="2626" y="829"/>
                  </a:lnTo>
                  <a:lnTo>
                    <a:pt x="2624" y="834"/>
                  </a:lnTo>
                  <a:lnTo>
                    <a:pt x="2623" y="840"/>
                  </a:lnTo>
                  <a:lnTo>
                    <a:pt x="2614" y="890"/>
                  </a:lnTo>
                  <a:lnTo>
                    <a:pt x="2592" y="935"/>
                  </a:lnTo>
                  <a:lnTo>
                    <a:pt x="2560" y="973"/>
                  </a:lnTo>
                  <a:lnTo>
                    <a:pt x="2519" y="1002"/>
                  </a:lnTo>
                  <a:lnTo>
                    <a:pt x="2514" y="974"/>
                  </a:lnTo>
                  <a:lnTo>
                    <a:pt x="2513" y="953"/>
                  </a:lnTo>
                  <a:lnTo>
                    <a:pt x="2508" y="944"/>
                  </a:lnTo>
                  <a:lnTo>
                    <a:pt x="2506" y="934"/>
                  </a:lnTo>
                  <a:lnTo>
                    <a:pt x="2489" y="905"/>
                  </a:lnTo>
                  <a:lnTo>
                    <a:pt x="2479" y="885"/>
                  </a:lnTo>
                  <a:lnTo>
                    <a:pt x="2474" y="881"/>
                  </a:lnTo>
                  <a:lnTo>
                    <a:pt x="2470" y="874"/>
                  </a:lnTo>
                  <a:lnTo>
                    <a:pt x="2437" y="847"/>
                  </a:lnTo>
                  <a:lnTo>
                    <a:pt x="2421" y="833"/>
                  </a:lnTo>
                  <a:lnTo>
                    <a:pt x="2417" y="832"/>
                  </a:lnTo>
                  <a:lnTo>
                    <a:pt x="2414" y="829"/>
                  </a:lnTo>
                  <a:lnTo>
                    <a:pt x="2343" y="805"/>
                  </a:lnTo>
                  <a:lnTo>
                    <a:pt x="2261" y="806"/>
                  </a:lnTo>
                  <a:lnTo>
                    <a:pt x="2189" y="836"/>
                  </a:lnTo>
                  <a:lnTo>
                    <a:pt x="2135" y="890"/>
                  </a:lnTo>
                  <a:lnTo>
                    <a:pt x="2106" y="961"/>
                  </a:lnTo>
                  <a:lnTo>
                    <a:pt x="2104" y="1000"/>
                  </a:lnTo>
                  <a:lnTo>
                    <a:pt x="2108" y="1026"/>
                  </a:lnTo>
                  <a:lnTo>
                    <a:pt x="2108" y="1030"/>
                  </a:lnTo>
                  <a:lnTo>
                    <a:pt x="2109" y="1032"/>
                  </a:lnTo>
                  <a:lnTo>
                    <a:pt x="2109" y="1038"/>
                  </a:lnTo>
                  <a:lnTo>
                    <a:pt x="2123" y="1074"/>
                  </a:lnTo>
                  <a:lnTo>
                    <a:pt x="2132" y="1089"/>
                  </a:lnTo>
                  <a:lnTo>
                    <a:pt x="2134" y="1093"/>
                  </a:lnTo>
                  <a:lnTo>
                    <a:pt x="2137" y="1096"/>
                  </a:lnTo>
                  <a:lnTo>
                    <a:pt x="2144" y="1107"/>
                  </a:lnTo>
                  <a:lnTo>
                    <a:pt x="2171" y="1136"/>
                  </a:lnTo>
                  <a:lnTo>
                    <a:pt x="2179" y="1142"/>
                  </a:lnTo>
                  <a:lnTo>
                    <a:pt x="2181" y="1144"/>
                  </a:lnTo>
                  <a:lnTo>
                    <a:pt x="2185" y="1146"/>
                  </a:lnTo>
                  <a:lnTo>
                    <a:pt x="2203" y="1160"/>
                  </a:lnTo>
                  <a:lnTo>
                    <a:pt x="2240" y="1177"/>
                  </a:lnTo>
                  <a:lnTo>
                    <a:pt x="2244" y="1178"/>
                  </a:lnTo>
                  <a:lnTo>
                    <a:pt x="2245" y="1178"/>
                  </a:lnTo>
                  <a:lnTo>
                    <a:pt x="2249" y="1190"/>
                  </a:lnTo>
                  <a:lnTo>
                    <a:pt x="2253" y="1201"/>
                  </a:lnTo>
                  <a:lnTo>
                    <a:pt x="2256" y="1213"/>
                  </a:lnTo>
                  <a:lnTo>
                    <a:pt x="2258" y="1225"/>
                  </a:lnTo>
                  <a:lnTo>
                    <a:pt x="2253" y="1295"/>
                  </a:lnTo>
                  <a:lnTo>
                    <a:pt x="2223" y="1356"/>
                  </a:lnTo>
                  <a:lnTo>
                    <a:pt x="2172" y="1402"/>
                  </a:lnTo>
                  <a:lnTo>
                    <a:pt x="2106" y="1425"/>
                  </a:lnTo>
                  <a:lnTo>
                    <a:pt x="2071" y="1427"/>
                  </a:lnTo>
                  <a:lnTo>
                    <a:pt x="2036" y="1421"/>
                  </a:lnTo>
                  <a:lnTo>
                    <a:pt x="2004" y="1409"/>
                  </a:lnTo>
                  <a:lnTo>
                    <a:pt x="1974" y="1391"/>
                  </a:lnTo>
                  <a:lnTo>
                    <a:pt x="1948" y="1367"/>
                  </a:lnTo>
                  <a:lnTo>
                    <a:pt x="1928" y="1339"/>
                  </a:lnTo>
                  <a:lnTo>
                    <a:pt x="1913" y="1307"/>
                  </a:lnTo>
                  <a:lnTo>
                    <a:pt x="1905" y="1273"/>
                  </a:lnTo>
                  <a:lnTo>
                    <a:pt x="1904" y="1252"/>
                  </a:lnTo>
                  <a:lnTo>
                    <a:pt x="1905" y="1231"/>
                  </a:lnTo>
                  <a:lnTo>
                    <a:pt x="1908" y="1211"/>
                  </a:lnTo>
                  <a:lnTo>
                    <a:pt x="1914" y="1190"/>
                  </a:lnTo>
                  <a:lnTo>
                    <a:pt x="1915" y="1185"/>
                  </a:lnTo>
                  <a:lnTo>
                    <a:pt x="1915" y="1180"/>
                  </a:lnTo>
                  <a:lnTo>
                    <a:pt x="1910" y="1171"/>
                  </a:lnTo>
                  <a:lnTo>
                    <a:pt x="1906" y="1167"/>
                  </a:lnTo>
                  <a:lnTo>
                    <a:pt x="1901" y="1166"/>
                  </a:lnTo>
                  <a:lnTo>
                    <a:pt x="1833" y="1135"/>
                  </a:lnTo>
                  <a:lnTo>
                    <a:pt x="1778" y="1088"/>
                  </a:lnTo>
                  <a:lnTo>
                    <a:pt x="1738" y="1026"/>
                  </a:lnTo>
                  <a:lnTo>
                    <a:pt x="1717" y="955"/>
                  </a:lnTo>
                  <a:lnTo>
                    <a:pt x="1715" y="905"/>
                  </a:lnTo>
                  <a:lnTo>
                    <a:pt x="1723" y="857"/>
                  </a:lnTo>
                  <a:lnTo>
                    <a:pt x="1739" y="811"/>
                  </a:lnTo>
                  <a:lnTo>
                    <a:pt x="1765" y="769"/>
                  </a:lnTo>
                  <a:lnTo>
                    <a:pt x="1770" y="762"/>
                  </a:lnTo>
                  <a:lnTo>
                    <a:pt x="1770" y="753"/>
                  </a:lnTo>
                  <a:lnTo>
                    <a:pt x="1765" y="746"/>
                  </a:lnTo>
                  <a:lnTo>
                    <a:pt x="1745" y="715"/>
                  </a:lnTo>
                  <a:lnTo>
                    <a:pt x="1730" y="683"/>
                  </a:lnTo>
                  <a:lnTo>
                    <a:pt x="1718" y="648"/>
                  </a:lnTo>
                  <a:lnTo>
                    <a:pt x="1711" y="613"/>
                  </a:lnTo>
                  <a:lnTo>
                    <a:pt x="1711" y="534"/>
                  </a:lnTo>
                  <a:lnTo>
                    <a:pt x="1731" y="461"/>
                  </a:lnTo>
                  <a:lnTo>
                    <a:pt x="1768" y="396"/>
                  </a:lnTo>
                  <a:lnTo>
                    <a:pt x="1821" y="342"/>
                  </a:lnTo>
                  <a:lnTo>
                    <a:pt x="1886" y="303"/>
                  </a:lnTo>
                  <a:lnTo>
                    <a:pt x="1962" y="282"/>
                  </a:lnTo>
                  <a:lnTo>
                    <a:pt x="1972" y="281"/>
                  </a:lnTo>
                  <a:lnTo>
                    <a:pt x="1982" y="280"/>
                  </a:lnTo>
                  <a:lnTo>
                    <a:pt x="2001" y="279"/>
                  </a:lnTo>
                  <a:lnTo>
                    <a:pt x="2007" y="275"/>
                  </a:lnTo>
                  <a:lnTo>
                    <a:pt x="2010" y="268"/>
                  </a:lnTo>
                  <a:lnTo>
                    <a:pt x="2044" y="203"/>
                  </a:lnTo>
                  <a:lnTo>
                    <a:pt x="2090" y="149"/>
                  </a:lnTo>
                  <a:lnTo>
                    <a:pt x="2146" y="105"/>
                  </a:lnTo>
                  <a:lnTo>
                    <a:pt x="2210" y="73"/>
                  </a:lnTo>
                  <a:lnTo>
                    <a:pt x="2280" y="56"/>
                  </a:lnTo>
                  <a:lnTo>
                    <a:pt x="2291" y="54"/>
                  </a:lnTo>
                  <a:lnTo>
                    <a:pt x="2303" y="53"/>
                  </a:lnTo>
                  <a:lnTo>
                    <a:pt x="2314" y="53"/>
                  </a:lnTo>
                  <a:lnTo>
                    <a:pt x="2326" y="53"/>
                  </a:lnTo>
                  <a:lnTo>
                    <a:pt x="2373" y="56"/>
                  </a:lnTo>
                  <a:lnTo>
                    <a:pt x="2419" y="66"/>
                  </a:lnTo>
                  <a:lnTo>
                    <a:pt x="2463" y="81"/>
                  </a:lnTo>
                  <a:lnTo>
                    <a:pt x="2505" y="103"/>
                  </a:lnTo>
                  <a:lnTo>
                    <a:pt x="2512" y="108"/>
                  </a:lnTo>
                  <a:lnTo>
                    <a:pt x="2521" y="107"/>
                  </a:lnTo>
                  <a:lnTo>
                    <a:pt x="2528" y="101"/>
                  </a:lnTo>
                  <a:lnTo>
                    <a:pt x="2557" y="78"/>
                  </a:lnTo>
                  <a:lnTo>
                    <a:pt x="2581" y="64"/>
                  </a:lnTo>
                  <a:lnTo>
                    <a:pt x="2589" y="59"/>
                  </a:lnTo>
                  <a:lnTo>
                    <a:pt x="2624" y="46"/>
                  </a:lnTo>
                  <a:lnTo>
                    <a:pt x="2660" y="38"/>
                  </a:lnTo>
                  <a:lnTo>
                    <a:pt x="2733" y="39"/>
                  </a:lnTo>
                  <a:lnTo>
                    <a:pt x="2800" y="60"/>
                  </a:lnTo>
                  <a:lnTo>
                    <a:pt x="2858" y="99"/>
                  </a:lnTo>
                  <a:lnTo>
                    <a:pt x="2902" y="154"/>
                  </a:lnTo>
                  <a:lnTo>
                    <a:pt x="2930" y="221"/>
                  </a:lnTo>
                  <a:lnTo>
                    <a:pt x="2932" y="230"/>
                  </a:lnTo>
                  <a:lnTo>
                    <a:pt x="2940" y="236"/>
                  </a:lnTo>
                  <a:lnTo>
                    <a:pt x="2950" y="235"/>
                  </a:lnTo>
                  <a:lnTo>
                    <a:pt x="3027" y="240"/>
                  </a:lnTo>
                  <a:lnTo>
                    <a:pt x="3097" y="268"/>
                  </a:lnTo>
                  <a:lnTo>
                    <a:pt x="3155" y="314"/>
                  </a:lnTo>
                  <a:lnTo>
                    <a:pt x="3197" y="376"/>
                  </a:lnTo>
                  <a:lnTo>
                    <a:pt x="3219" y="450"/>
                  </a:lnTo>
                  <a:lnTo>
                    <a:pt x="3219" y="341"/>
                  </a:lnTo>
                  <a:lnTo>
                    <a:pt x="3204" y="314"/>
                  </a:lnTo>
                  <a:lnTo>
                    <a:pt x="3157" y="263"/>
                  </a:lnTo>
                  <a:lnTo>
                    <a:pt x="3114" y="235"/>
                  </a:lnTo>
                  <a:lnTo>
                    <a:pt x="3100" y="226"/>
                  </a:lnTo>
                  <a:lnTo>
                    <a:pt x="3034" y="203"/>
                  </a:lnTo>
                  <a:lnTo>
                    <a:pt x="2962" y="196"/>
                  </a:lnTo>
                  <a:lnTo>
                    <a:pt x="2928" y="124"/>
                  </a:lnTo>
                  <a:lnTo>
                    <a:pt x="2877" y="65"/>
                  </a:lnTo>
                  <a:lnTo>
                    <a:pt x="2834" y="38"/>
                  </a:lnTo>
                  <a:lnTo>
                    <a:pt x="2811" y="24"/>
                  </a:lnTo>
                  <a:lnTo>
                    <a:pt x="2736" y="1"/>
                  </a:lnTo>
                  <a:lnTo>
                    <a:pt x="2655" y="0"/>
                  </a:lnTo>
                  <a:lnTo>
                    <a:pt x="2616" y="9"/>
                  </a:lnTo>
                  <a:lnTo>
                    <a:pt x="2579" y="22"/>
                  </a:lnTo>
                  <a:lnTo>
                    <a:pt x="2545" y="41"/>
                  </a:lnTo>
                  <a:lnTo>
                    <a:pt x="2512" y="64"/>
                  </a:lnTo>
                  <a:lnTo>
                    <a:pt x="2488" y="53"/>
                  </a:lnTo>
                  <a:lnTo>
                    <a:pt x="2457" y="38"/>
                  </a:lnTo>
                  <a:lnTo>
                    <a:pt x="2397" y="21"/>
                  </a:lnTo>
                  <a:lnTo>
                    <a:pt x="2336" y="15"/>
                  </a:lnTo>
                  <a:lnTo>
                    <a:pt x="2275" y="18"/>
                  </a:lnTo>
                  <a:lnTo>
                    <a:pt x="2199" y="37"/>
                  </a:lnTo>
                  <a:lnTo>
                    <a:pt x="2129" y="70"/>
                  </a:lnTo>
                  <a:lnTo>
                    <a:pt x="2068" y="116"/>
                  </a:lnTo>
                  <a:lnTo>
                    <a:pt x="2018" y="174"/>
                  </a:lnTo>
                  <a:lnTo>
                    <a:pt x="1980" y="242"/>
                  </a:lnTo>
                  <a:lnTo>
                    <a:pt x="1972" y="243"/>
                  </a:lnTo>
                  <a:lnTo>
                    <a:pt x="1964" y="243"/>
                  </a:lnTo>
                  <a:lnTo>
                    <a:pt x="1957" y="245"/>
                  </a:lnTo>
                  <a:lnTo>
                    <a:pt x="1883" y="263"/>
                  </a:lnTo>
                  <a:lnTo>
                    <a:pt x="1817" y="298"/>
                  </a:lnTo>
                  <a:lnTo>
                    <a:pt x="1761" y="345"/>
                  </a:lnTo>
                  <a:lnTo>
                    <a:pt x="1717" y="403"/>
                  </a:lnTo>
                  <a:lnTo>
                    <a:pt x="1687" y="469"/>
                  </a:lnTo>
                  <a:lnTo>
                    <a:pt x="1672" y="541"/>
                  </a:lnTo>
                  <a:lnTo>
                    <a:pt x="1673" y="618"/>
                  </a:lnTo>
                  <a:lnTo>
                    <a:pt x="1681" y="655"/>
                  </a:lnTo>
                  <a:lnTo>
                    <a:pt x="1692" y="691"/>
                  </a:lnTo>
                  <a:lnTo>
                    <a:pt x="1707" y="725"/>
                  </a:lnTo>
                  <a:lnTo>
                    <a:pt x="1726" y="757"/>
                  </a:lnTo>
                  <a:lnTo>
                    <a:pt x="1701" y="804"/>
                  </a:lnTo>
                  <a:lnTo>
                    <a:pt x="1684" y="854"/>
                  </a:lnTo>
                  <a:lnTo>
                    <a:pt x="1677" y="905"/>
                  </a:lnTo>
                  <a:lnTo>
                    <a:pt x="1677" y="910"/>
                  </a:lnTo>
                  <a:lnTo>
                    <a:pt x="1679" y="960"/>
                  </a:lnTo>
                  <a:lnTo>
                    <a:pt x="1701" y="1038"/>
                  </a:lnTo>
                  <a:lnTo>
                    <a:pt x="1743" y="1105"/>
                  </a:lnTo>
                  <a:lnTo>
                    <a:pt x="1801" y="1159"/>
                  </a:lnTo>
                  <a:lnTo>
                    <a:pt x="1872" y="1197"/>
                  </a:lnTo>
                  <a:lnTo>
                    <a:pt x="1868" y="1217"/>
                  </a:lnTo>
                  <a:lnTo>
                    <a:pt x="1866" y="1237"/>
                  </a:lnTo>
                  <a:lnTo>
                    <a:pt x="1866" y="1258"/>
                  </a:lnTo>
                  <a:lnTo>
                    <a:pt x="1868" y="1278"/>
                  </a:lnTo>
                  <a:lnTo>
                    <a:pt x="1877" y="1320"/>
                  </a:lnTo>
                  <a:lnTo>
                    <a:pt x="1895" y="1358"/>
                  </a:lnTo>
                  <a:lnTo>
                    <a:pt x="1920" y="1392"/>
                  </a:lnTo>
                  <a:lnTo>
                    <a:pt x="1951" y="1421"/>
                  </a:lnTo>
                  <a:lnTo>
                    <a:pt x="1981" y="1440"/>
                  </a:lnTo>
                  <a:lnTo>
                    <a:pt x="2013" y="1454"/>
                  </a:lnTo>
                  <a:lnTo>
                    <a:pt x="2046" y="1462"/>
                  </a:lnTo>
                  <a:lnTo>
                    <a:pt x="2081" y="1465"/>
                  </a:lnTo>
                  <a:lnTo>
                    <a:pt x="2091" y="1465"/>
                  </a:lnTo>
                  <a:lnTo>
                    <a:pt x="2101" y="1464"/>
                  </a:lnTo>
                  <a:lnTo>
                    <a:pt x="2111" y="1463"/>
                  </a:lnTo>
                  <a:lnTo>
                    <a:pt x="2177" y="1443"/>
                  </a:lnTo>
                  <a:lnTo>
                    <a:pt x="2200" y="1427"/>
                  </a:lnTo>
                  <a:lnTo>
                    <a:pt x="2232" y="1404"/>
                  </a:lnTo>
                  <a:lnTo>
                    <a:pt x="2272" y="1352"/>
                  </a:lnTo>
                  <a:lnTo>
                    <a:pt x="2294" y="1289"/>
                  </a:lnTo>
                  <a:lnTo>
                    <a:pt x="2296" y="1220"/>
                  </a:lnTo>
                  <a:lnTo>
                    <a:pt x="2293" y="1203"/>
                  </a:lnTo>
                  <a:lnTo>
                    <a:pt x="2289" y="1189"/>
                  </a:lnTo>
                  <a:lnTo>
                    <a:pt x="2292" y="1189"/>
                  </a:lnTo>
                  <a:lnTo>
                    <a:pt x="2304" y="1190"/>
                  </a:lnTo>
                  <a:lnTo>
                    <a:pt x="2316" y="1190"/>
                  </a:lnTo>
                  <a:lnTo>
                    <a:pt x="2330" y="1190"/>
                  </a:lnTo>
                  <a:lnTo>
                    <a:pt x="2344" y="1188"/>
                  </a:lnTo>
                  <a:lnTo>
                    <a:pt x="2358" y="1186"/>
                  </a:lnTo>
                  <a:lnTo>
                    <a:pt x="2372" y="1183"/>
                  </a:lnTo>
                  <a:lnTo>
                    <a:pt x="2382" y="1180"/>
                  </a:lnTo>
                  <a:lnTo>
                    <a:pt x="2388" y="1170"/>
                  </a:lnTo>
                  <a:lnTo>
                    <a:pt x="2383" y="1150"/>
                  </a:lnTo>
                  <a:lnTo>
                    <a:pt x="2372" y="1144"/>
                  </a:lnTo>
                  <a:lnTo>
                    <a:pt x="2362" y="1146"/>
                  </a:lnTo>
                  <a:lnTo>
                    <a:pt x="2343" y="1150"/>
                  </a:lnTo>
                  <a:lnTo>
                    <a:pt x="2324" y="1152"/>
                  </a:lnTo>
                  <a:lnTo>
                    <a:pt x="2305" y="1152"/>
                  </a:lnTo>
                  <a:lnTo>
                    <a:pt x="2285" y="1150"/>
                  </a:lnTo>
                  <a:lnTo>
                    <a:pt x="2262" y="1143"/>
                  </a:lnTo>
                  <a:lnTo>
                    <a:pt x="2212" y="1119"/>
                  </a:lnTo>
                  <a:lnTo>
                    <a:pt x="2207" y="1115"/>
                  </a:lnTo>
                  <a:lnTo>
                    <a:pt x="2170" y="1078"/>
                  </a:lnTo>
                  <a:lnTo>
                    <a:pt x="2167" y="1073"/>
                  </a:lnTo>
                  <a:lnTo>
                    <a:pt x="2146" y="1025"/>
                  </a:lnTo>
                  <a:lnTo>
                    <a:pt x="2146" y="1023"/>
                  </a:lnTo>
                  <a:lnTo>
                    <a:pt x="2144" y="968"/>
                  </a:lnTo>
                  <a:lnTo>
                    <a:pt x="2167" y="910"/>
                  </a:lnTo>
                  <a:lnTo>
                    <a:pt x="2211" y="867"/>
                  </a:lnTo>
                  <a:lnTo>
                    <a:pt x="2270" y="843"/>
                  </a:lnTo>
                  <a:lnTo>
                    <a:pt x="2337" y="842"/>
                  </a:lnTo>
                  <a:lnTo>
                    <a:pt x="2400" y="865"/>
                  </a:lnTo>
                  <a:lnTo>
                    <a:pt x="2448" y="907"/>
                  </a:lnTo>
                  <a:lnTo>
                    <a:pt x="2476" y="963"/>
                  </a:lnTo>
                  <a:lnTo>
                    <a:pt x="2478" y="1021"/>
                  </a:lnTo>
                  <a:lnTo>
                    <a:pt x="2478" y="1026"/>
                  </a:lnTo>
                  <a:lnTo>
                    <a:pt x="2478" y="1028"/>
                  </a:lnTo>
                  <a:lnTo>
                    <a:pt x="2476" y="1035"/>
                  </a:lnTo>
                  <a:lnTo>
                    <a:pt x="2479" y="1042"/>
                  </a:lnTo>
                  <a:lnTo>
                    <a:pt x="2489" y="1051"/>
                  </a:lnTo>
                  <a:lnTo>
                    <a:pt x="2496" y="1052"/>
                  </a:lnTo>
                  <a:lnTo>
                    <a:pt x="2502" y="1050"/>
                  </a:lnTo>
                  <a:lnTo>
                    <a:pt x="2560" y="1021"/>
                  </a:lnTo>
                  <a:lnTo>
                    <a:pt x="2582" y="1002"/>
                  </a:lnTo>
                  <a:lnTo>
                    <a:pt x="2607" y="978"/>
                  </a:lnTo>
                  <a:lnTo>
                    <a:pt x="2641" y="924"/>
                  </a:lnTo>
                  <a:lnTo>
                    <a:pt x="2659" y="863"/>
                  </a:lnTo>
                  <a:lnTo>
                    <a:pt x="2674" y="864"/>
                  </a:lnTo>
                  <a:lnTo>
                    <a:pt x="2690" y="865"/>
                  </a:lnTo>
                  <a:lnTo>
                    <a:pt x="2705" y="864"/>
                  </a:lnTo>
                  <a:lnTo>
                    <a:pt x="2717" y="863"/>
                  </a:lnTo>
                  <a:lnTo>
                    <a:pt x="2720" y="863"/>
                  </a:lnTo>
                  <a:lnTo>
                    <a:pt x="2769" y="850"/>
                  </a:lnTo>
                  <a:lnTo>
                    <a:pt x="2813" y="828"/>
                  </a:lnTo>
                  <a:lnTo>
                    <a:pt x="2816" y="826"/>
                  </a:lnTo>
                  <a:lnTo>
                    <a:pt x="2852" y="797"/>
                  </a:lnTo>
                  <a:lnTo>
                    <a:pt x="2884" y="757"/>
                  </a:lnTo>
                  <a:lnTo>
                    <a:pt x="2915" y="766"/>
                  </a:lnTo>
                  <a:lnTo>
                    <a:pt x="2947" y="770"/>
                  </a:lnTo>
                  <a:lnTo>
                    <a:pt x="2979" y="771"/>
                  </a:lnTo>
                  <a:lnTo>
                    <a:pt x="3011" y="769"/>
                  </a:lnTo>
                  <a:lnTo>
                    <a:pt x="3051" y="757"/>
                  </a:lnTo>
                  <a:lnTo>
                    <a:pt x="3085" y="748"/>
                  </a:lnTo>
                  <a:lnTo>
                    <a:pt x="3110" y="733"/>
                  </a:lnTo>
                  <a:lnTo>
                    <a:pt x="3149" y="710"/>
                  </a:lnTo>
                  <a:lnTo>
                    <a:pt x="3201" y="657"/>
                  </a:lnTo>
                  <a:lnTo>
                    <a:pt x="3238" y="594"/>
                  </a:lnTo>
                  <a:lnTo>
                    <a:pt x="3257" y="522"/>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3" name="Picture 10">
              <a:extLst>
                <a:ext uri="{FF2B5EF4-FFF2-40B4-BE49-F238E27FC236}">
                  <a16:creationId xmlns:a16="http://schemas.microsoft.com/office/drawing/2014/main" id="{0ADB6B25-87E9-4C42-96E8-5438999688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6" y="6363"/>
              <a:ext cx="300" cy="300"/>
            </a:xfrm>
            <a:prstGeom prst="rect">
              <a:avLst/>
            </a:prstGeom>
            <a:noFill/>
            <a:extLst>
              <a:ext uri="{909E8E84-426E-40DD-AFC4-6F175D3DCCD1}">
                <a14:hiddenFill xmlns:a14="http://schemas.microsoft.com/office/drawing/2010/main">
                  <a:solidFill>
                    <a:srgbClr val="FFFFFF"/>
                  </a:solidFill>
                </a14:hiddenFill>
              </a:ext>
            </a:extLst>
          </p:spPr>
        </p:pic>
        <p:sp>
          <p:nvSpPr>
            <p:cNvPr id="34" name="AutoShape 9">
              <a:extLst>
                <a:ext uri="{FF2B5EF4-FFF2-40B4-BE49-F238E27FC236}">
                  <a16:creationId xmlns:a16="http://schemas.microsoft.com/office/drawing/2014/main" id="{2D499CED-E7D5-473B-A6E3-6601D6FB9F71}"/>
                </a:ext>
              </a:extLst>
            </p:cNvPr>
            <p:cNvSpPr>
              <a:spLocks/>
            </p:cNvSpPr>
            <p:nvPr/>
          </p:nvSpPr>
          <p:spPr bwMode="auto">
            <a:xfrm>
              <a:off x="3342" y="8645"/>
              <a:ext cx="1703" cy="3159"/>
            </a:xfrm>
            <a:custGeom>
              <a:avLst/>
              <a:gdLst>
                <a:gd name="T0" fmla="+- 0 3671 3343"/>
                <a:gd name="T1" fmla="*/ T0 w 1703"/>
                <a:gd name="T2" fmla="+- 0 9245 8645"/>
                <a:gd name="T3" fmla="*/ 9245 h 3159"/>
                <a:gd name="T4" fmla="+- 0 3347 3343"/>
                <a:gd name="T5" fmla="*/ T4 w 1703"/>
                <a:gd name="T6" fmla="+- 0 8654 8645"/>
                <a:gd name="T7" fmla="*/ 8654 h 3159"/>
                <a:gd name="T8" fmla="+- 0 3590 3343"/>
                <a:gd name="T9" fmla="*/ T8 w 1703"/>
                <a:gd name="T10" fmla="+- 0 9591 8645"/>
                <a:gd name="T11" fmla="*/ 9591 h 3159"/>
                <a:gd name="T12" fmla="+- 0 3606 3343"/>
                <a:gd name="T13" fmla="*/ T12 w 1703"/>
                <a:gd name="T14" fmla="+- 0 9607 8645"/>
                <a:gd name="T15" fmla="*/ 9607 h 3159"/>
                <a:gd name="T16" fmla="+- 0 3678 3343"/>
                <a:gd name="T17" fmla="*/ T16 w 1703"/>
                <a:gd name="T18" fmla="+- 0 9568 8645"/>
                <a:gd name="T19" fmla="*/ 9568 h 3159"/>
                <a:gd name="T20" fmla="+- 0 3729 3343"/>
                <a:gd name="T21" fmla="*/ T20 w 1703"/>
                <a:gd name="T22" fmla="+- 0 9365 8645"/>
                <a:gd name="T23" fmla="*/ 9365 h 3159"/>
                <a:gd name="T24" fmla="+- 0 5027 3343"/>
                <a:gd name="T25" fmla="*/ T24 w 1703"/>
                <a:gd name="T26" fmla="+- 0 11440 8645"/>
                <a:gd name="T27" fmla="*/ 11440 h 3159"/>
                <a:gd name="T28" fmla="+- 0 5007 3343"/>
                <a:gd name="T29" fmla="*/ T28 w 1703"/>
                <a:gd name="T30" fmla="+- 0 11518 8645"/>
                <a:gd name="T31" fmla="*/ 11518 h 3159"/>
                <a:gd name="T32" fmla="+- 0 4961 3343"/>
                <a:gd name="T33" fmla="*/ T32 w 1703"/>
                <a:gd name="T34" fmla="+- 0 11633 8645"/>
                <a:gd name="T35" fmla="*/ 11633 h 3159"/>
                <a:gd name="T36" fmla="+- 0 4811 3343"/>
                <a:gd name="T37" fmla="*/ T36 w 1703"/>
                <a:gd name="T38" fmla="+- 0 11736 8645"/>
                <a:gd name="T39" fmla="*/ 11736 h 3159"/>
                <a:gd name="T40" fmla="+- 0 4555 3343"/>
                <a:gd name="T41" fmla="*/ T40 w 1703"/>
                <a:gd name="T42" fmla="+- 0 11765 8645"/>
                <a:gd name="T43" fmla="*/ 11765 h 3159"/>
                <a:gd name="T44" fmla="+- 0 3654 3343"/>
                <a:gd name="T45" fmla="*/ T44 w 1703"/>
                <a:gd name="T46" fmla="+- 0 11739 8645"/>
                <a:gd name="T47" fmla="*/ 11739 h 3159"/>
                <a:gd name="T48" fmla="+- 0 3435 3343"/>
                <a:gd name="T49" fmla="*/ T48 w 1703"/>
                <a:gd name="T50" fmla="+- 0 11688 8645"/>
                <a:gd name="T51" fmla="*/ 11688 h 3159"/>
                <a:gd name="T52" fmla="+- 0 3393 3343"/>
                <a:gd name="T53" fmla="*/ T52 w 1703"/>
                <a:gd name="T54" fmla="+- 0 11584 8645"/>
                <a:gd name="T55" fmla="*/ 11584 h 3159"/>
                <a:gd name="T56" fmla="+- 0 3445 3343"/>
                <a:gd name="T57" fmla="*/ T56 w 1703"/>
                <a:gd name="T58" fmla="+- 0 11504 8645"/>
                <a:gd name="T59" fmla="*/ 11504 h 3159"/>
                <a:gd name="T60" fmla="+- 0 3447 3343"/>
                <a:gd name="T61" fmla="*/ T60 w 1703"/>
                <a:gd name="T62" fmla="+- 0 11468 8645"/>
                <a:gd name="T63" fmla="*/ 11468 h 3159"/>
                <a:gd name="T64" fmla="+- 0 3501 3343"/>
                <a:gd name="T65" fmla="*/ T64 w 1703"/>
                <a:gd name="T66" fmla="+- 0 11213 8645"/>
                <a:gd name="T67" fmla="*/ 11213 h 3159"/>
                <a:gd name="T68" fmla="+- 0 3952 3343"/>
                <a:gd name="T69" fmla="*/ T68 w 1703"/>
                <a:gd name="T70" fmla="+- 0 11225 8645"/>
                <a:gd name="T71" fmla="*/ 11225 h 3159"/>
                <a:gd name="T72" fmla="+- 0 4213 3343"/>
                <a:gd name="T73" fmla="*/ T72 w 1703"/>
                <a:gd name="T74" fmla="+- 0 11220 8645"/>
                <a:gd name="T75" fmla="*/ 11220 h 3159"/>
                <a:gd name="T76" fmla="+- 0 4364 3343"/>
                <a:gd name="T77" fmla="*/ T76 w 1703"/>
                <a:gd name="T78" fmla="+- 0 11209 8645"/>
                <a:gd name="T79" fmla="*/ 11209 h 3159"/>
                <a:gd name="T80" fmla="+- 0 4529 3343"/>
                <a:gd name="T81" fmla="*/ T80 w 1703"/>
                <a:gd name="T82" fmla="+- 0 11335 8645"/>
                <a:gd name="T83" fmla="*/ 11335 h 3159"/>
                <a:gd name="T84" fmla="+- 0 4803 3343"/>
                <a:gd name="T85" fmla="*/ T84 w 1703"/>
                <a:gd name="T86" fmla="+- 0 11416 8645"/>
                <a:gd name="T87" fmla="*/ 11416 h 3159"/>
                <a:gd name="T88" fmla="+- 0 4912 3343"/>
                <a:gd name="T89" fmla="*/ T88 w 1703"/>
                <a:gd name="T90" fmla="+- 0 11422 8645"/>
                <a:gd name="T91" fmla="*/ 11422 h 3159"/>
                <a:gd name="T92" fmla="+- 0 5004 3343"/>
                <a:gd name="T93" fmla="*/ T92 w 1703"/>
                <a:gd name="T94" fmla="+- 0 11478 8645"/>
                <a:gd name="T95" fmla="*/ 11478 h 3159"/>
                <a:gd name="T96" fmla="+- 0 4984 3343"/>
                <a:gd name="T97" fmla="*/ T96 w 1703"/>
                <a:gd name="T98" fmla="+- 0 11405 8645"/>
                <a:gd name="T99" fmla="*/ 11405 h 3159"/>
                <a:gd name="T100" fmla="+- 0 4818 3343"/>
                <a:gd name="T101" fmla="*/ T100 w 1703"/>
                <a:gd name="T102" fmla="+- 0 11378 8645"/>
                <a:gd name="T103" fmla="*/ 11378 h 3159"/>
                <a:gd name="T104" fmla="+- 0 4612 3343"/>
                <a:gd name="T105" fmla="*/ T104 w 1703"/>
                <a:gd name="T106" fmla="+- 0 11334 8645"/>
                <a:gd name="T107" fmla="*/ 11334 h 3159"/>
                <a:gd name="T108" fmla="+- 0 4420 3343"/>
                <a:gd name="T109" fmla="*/ T108 w 1703"/>
                <a:gd name="T110" fmla="+- 0 11209 8645"/>
                <a:gd name="T111" fmla="*/ 11209 h 3159"/>
                <a:gd name="T112" fmla="+- 0 4385 3343"/>
                <a:gd name="T113" fmla="*/ T112 w 1703"/>
                <a:gd name="T114" fmla="+- 0 11175 8645"/>
                <a:gd name="T115" fmla="*/ 11175 h 3159"/>
                <a:gd name="T116" fmla="+- 0 4369 3343"/>
                <a:gd name="T117" fmla="*/ T116 w 1703"/>
                <a:gd name="T118" fmla="+- 0 11170 8645"/>
                <a:gd name="T119" fmla="*/ 11170 h 3159"/>
                <a:gd name="T120" fmla="+- 0 4128 3343"/>
                <a:gd name="T121" fmla="*/ T120 w 1703"/>
                <a:gd name="T122" fmla="+- 0 11185 8645"/>
                <a:gd name="T123" fmla="*/ 11185 h 3159"/>
                <a:gd name="T124" fmla="+- 0 3687 3343"/>
                <a:gd name="T125" fmla="*/ T124 w 1703"/>
                <a:gd name="T126" fmla="+- 0 11183 8645"/>
                <a:gd name="T127" fmla="*/ 11183 h 3159"/>
                <a:gd name="T128" fmla="+- 0 3475 3343"/>
                <a:gd name="T129" fmla="*/ T128 w 1703"/>
                <a:gd name="T130" fmla="+- 0 11179 8645"/>
                <a:gd name="T131" fmla="*/ 11179 h 3159"/>
                <a:gd name="T132" fmla="+- 0 3419 3343"/>
                <a:gd name="T133" fmla="*/ T132 w 1703"/>
                <a:gd name="T134" fmla="+- 0 11369 8645"/>
                <a:gd name="T135" fmla="*/ 11369 h 3159"/>
                <a:gd name="T136" fmla="+- 0 3374 3343"/>
                <a:gd name="T137" fmla="*/ T136 w 1703"/>
                <a:gd name="T138" fmla="+- 0 11536 8645"/>
                <a:gd name="T139" fmla="*/ 11536 h 3159"/>
                <a:gd name="T140" fmla="+- 0 3358 3343"/>
                <a:gd name="T141" fmla="*/ T140 w 1703"/>
                <a:gd name="T142" fmla="+- 0 11660 8645"/>
                <a:gd name="T143" fmla="*/ 11660 h 3159"/>
                <a:gd name="T144" fmla="+- 0 3545 3343"/>
                <a:gd name="T145" fmla="*/ T144 w 1703"/>
                <a:gd name="T146" fmla="+- 0 11766 8645"/>
                <a:gd name="T147" fmla="*/ 11766 h 3159"/>
                <a:gd name="T148" fmla="+- 0 4292 3343"/>
                <a:gd name="T149" fmla="*/ T148 w 1703"/>
                <a:gd name="T150" fmla="+- 0 11800 8645"/>
                <a:gd name="T151" fmla="*/ 11800 h 3159"/>
                <a:gd name="T152" fmla="+- 0 4546 3343"/>
                <a:gd name="T153" fmla="*/ T152 w 1703"/>
                <a:gd name="T154" fmla="+- 0 11803 8645"/>
                <a:gd name="T155" fmla="*/ 11803 h 3159"/>
                <a:gd name="T156" fmla="+- 0 4829 3343"/>
                <a:gd name="T157" fmla="*/ T156 w 1703"/>
                <a:gd name="T158" fmla="+- 0 11770 8645"/>
                <a:gd name="T159" fmla="*/ 11770 h 3159"/>
                <a:gd name="T160" fmla="+- 0 4956 3343"/>
                <a:gd name="T161" fmla="*/ T160 w 1703"/>
                <a:gd name="T162" fmla="+- 0 11698 8645"/>
                <a:gd name="T163" fmla="*/ 11698 h 3159"/>
                <a:gd name="T164" fmla="+- 0 5037 3343"/>
                <a:gd name="T165" fmla="*/ T164 w 1703"/>
                <a:gd name="T166" fmla="+- 0 11554 8645"/>
                <a:gd name="T167" fmla="*/ 11554 h 315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1703" h="3159">
                  <a:moveTo>
                    <a:pt x="386" y="720"/>
                  </a:moveTo>
                  <a:lnTo>
                    <a:pt x="385" y="716"/>
                  </a:lnTo>
                  <a:lnTo>
                    <a:pt x="328" y="600"/>
                  </a:lnTo>
                  <a:lnTo>
                    <a:pt x="34" y="4"/>
                  </a:lnTo>
                  <a:lnTo>
                    <a:pt x="23" y="0"/>
                  </a:lnTo>
                  <a:lnTo>
                    <a:pt x="4" y="9"/>
                  </a:lnTo>
                  <a:lnTo>
                    <a:pt x="0" y="20"/>
                  </a:lnTo>
                  <a:lnTo>
                    <a:pt x="292" y="714"/>
                  </a:lnTo>
                  <a:lnTo>
                    <a:pt x="247" y="946"/>
                  </a:lnTo>
                  <a:lnTo>
                    <a:pt x="250" y="954"/>
                  </a:lnTo>
                  <a:lnTo>
                    <a:pt x="259" y="961"/>
                  </a:lnTo>
                  <a:lnTo>
                    <a:pt x="263" y="962"/>
                  </a:lnTo>
                  <a:lnTo>
                    <a:pt x="270" y="962"/>
                  </a:lnTo>
                  <a:lnTo>
                    <a:pt x="274" y="961"/>
                  </a:lnTo>
                  <a:lnTo>
                    <a:pt x="335" y="923"/>
                  </a:lnTo>
                  <a:lnTo>
                    <a:pt x="338" y="919"/>
                  </a:lnTo>
                  <a:lnTo>
                    <a:pt x="341" y="903"/>
                  </a:lnTo>
                  <a:lnTo>
                    <a:pt x="386" y="720"/>
                  </a:lnTo>
                  <a:close/>
                  <a:moveTo>
                    <a:pt x="1703" y="2846"/>
                  </a:moveTo>
                  <a:lnTo>
                    <a:pt x="1697" y="2819"/>
                  </a:lnTo>
                  <a:lnTo>
                    <a:pt x="1684" y="2795"/>
                  </a:lnTo>
                  <a:lnTo>
                    <a:pt x="1665" y="2779"/>
                  </a:lnTo>
                  <a:lnTo>
                    <a:pt x="1665" y="2852"/>
                  </a:lnTo>
                  <a:lnTo>
                    <a:pt x="1664" y="2873"/>
                  </a:lnTo>
                  <a:lnTo>
                    <a:pt x="1658" y="2897"/>
                  </a:lnTo>
                  <a:lnTo>
                    <a:pt x="1641" y="2943"/>
                  </a:lnTo>
                  <a:lnTo>
                    <a:pt x="1618" y="2988"/>
                  </a:lnTo>
                  <a:lnTo>
                    <a:pt x="1583" y="3028"/>
                  </a:lnTo>
                  <a:lnTo>
                    <a:pt x="1535" y="3063"/>
                  </a:lnTo>
                  <a:lnTo>
                    <a:pt x="1468" y="3091"/>
                  </a:lnTo>
                  <a:lnTo>
                    <a:pt x="1379" y="3111"/>
                  </a:lnTo>
                  <a:lnTo>
                    <a:pt x="1264" y="3120"/>
                  </a:lnTo>
                  <a:lnTo>
                    <a:pt x="1212" y="3120"/>
                  </a:lnTo>
                  <a:lnTo>
                    <a:pt x="1128" y="3120"/>
                  </a:lnTo>
                  <a:lnTo>
                    <a:pt x="966" y="3117"/>
                  </a:lnTo>
                  <a:lnTo>
                    <a:pt x="311" y="3094"/>
                  </a:lnTo>
                  <a:lnTo>
                    <a:pt x="240" y="3088"/>
                  </a:lnTo>
                  <a:lnTo>
                    <a:pt x="161" y="3072"/>
                  </a:lnTo>
                  <a:lnTo>
                    <a:pt x="92" y="3043"/>
                  </a:lnTo>
                  <a:lnTo>
                    <a:pt x="50" y="3000"/>
                  </a:lnTo>
                  <a:lnTo>
                    <a:pt x="44" y="2972"/>
                  </a:lnTo>
                  <a:lnTo>
                    <a:pt x="50" y="2939"/>
                  </a:lnTo>
                  <a:lnTo>
                    <a:pt x="69" y="2903"/>
                  </a:lnTo>
                  <a:lnTo>
                    <a:pt x="99" y="2862"/>
                  </a:lnTo>
                  <a:lnTo>
                    <a:pt x="102" y="2859"/>
                  </a:lnTo>
                  <a:lnTo>
                    <a:pt x="103" y="2854"/>
                  </a:lnTo>
                  <a:lnTo>
                    <a:pt x="103" y="2846"/>
                  </a:lnTo>
                  <a:lnTo>
                    <a:pt x="104" y="2823"/>
                  </a:lnTo>
                  <a:lnTo>
                    <a:pt x="110" y="2755"/>
                  </a:lnTo>
                  <a:lnTo>
                    <a:pt x="127" y="2665"/>
                  </a:lnTo>
                  <a:lnTo>
                    <a:pt x="158" y="2568"/>
                  </a:lnTo>
                  <a:lnTo>
                    <a:pt x="355" y="2576"/>
                  </a:lnTo>
                  <a:lnTo>
                    <a:pt x="522" y="2580"/>
                  </a:lnTo>
                  <a:lnTo>
                    <a:pt x="609" y="2580"/>
                  </a:lnTo>
                  <a:lnTo>
                    <a:pt x="698" y="2580"/>
                  </a:lnTo>
                  <a:lnTo>
                    <a:pt x="785" y="2578"/>
                  </a:lnTo>
                  <a:lnTo>
                    <a:pt x="870" y="2575"/>
                  </a:lnTo>
                  <a:lnTo>
                    <a:pt x="949" y="2570"/>
                  </a:lnTo>
                  <a:lnTo>
                    <a:pt x="970" y="2568"/>
                  </a:lnTo>
                  <a:lnTo>
                    <a:pt x="1021" y="2564"/>
                  </a:lnTo>
                  <a:lnTo>
                    <a:pt x="1062" y="2602"/>
                  </a:lnTo>
                  <a:lnTo>
                    <a:pt x="1117" y="2646"/>
                  </a:lnTo>
                  <a:lnTo>
                    <a:pt x="1186" y="2690"/>
                  </a:lnTo>
                  <a:lnTo>
                    <a:pt x="1267" y="2730"/>
                  </a:lnTo>
                  <a:lnTo>
                    <a:pt x="1359" y="2759"/>
                  </a:lnTo>
                  <a:lnTo>
                    <a:pt x="1460" y="2771"/>
                  </a:lnTo>
                  <a:lnTo>
                    <a:pt x="1474" y="2771"/>
                  </a:lnTo>
                  <a:lnTo>
                    <a:pt x="1518" y="2772"/>
                  </a:lnTo>
                  <a:lnTo>
                    <a:pt x="1569" y="2777"/>
                  </a:lnTo>
                  <a:lnTo>
                    <a:pt x="1618" y="2791"/>
                  </a:lnTo>
                  <a:lnTo>
                    <a:pt x="1653" y="2817"/>
                  </a:lnTo>
                  <a:lnTo>
                    <a:pt x="1661" y="2833"/>
                  </a:lnTo>
                  <a:lnTo>
                    <a:pt x="1665" y="2852"/>
                  </a:lnTo>
                  <a:lnTo>
                    <a:pt x="1665" y="2779"/>
                  </a:lnTo>
                  <a:lnTo>
                    <a:pt x="1641" y="2760"/>
                  </a:lnTo>
                  <a:lnTo>
                    <a:pt x="1584" y="2741"/>
                  </a:lnTo>
                  <a:lnTo>
                    <a:pt x="1525" y="2734"/>
                  </a:lnTo>
                  <a:lnTo>
                    <a:pt x="1475" y="2733"/>
                  </a:lnTo>
                  <a:lnTo>
                    <a:pt x="1461" y="2733"/>
                  </a:lnTo>
                  <a:lnTo>
                    <a:pt x="1360" y="2720"/>
                  </a:lnTo>
                  <a:lnTo>
                    <a:pt x="1269" y="2689"/>
                  </a:lnTo>
                  <a:lnTo>
                    <a:pt x="1189" y="2647"/>
                  </a:lnTo>
                  <a:lnTo>
                    <a:pt x="1124" y="2603"/>
                  </a:lnTo>
                  <a:lnTo>
                    <a:pt x="1077" y="2564"/>
                  </a:lnTo>
                  <a:lnTo>
                    <a:pt x="1074" y="2561"/>
                  </a:lnTo>
                  <a:lnTo>
                    <a:pt x="1054" y="2542"/>
                  </a:lnTo>
                  <a:lnTo>
                    <a:pt x="1042" y="2530"/>
                  </a:lnTo>
                  <a:lnTo>
                    <a:pt x="1038" y="2526"/>
                  </a:lnTo>
                  <a:lnTo>
                    <a:pt x="1032" y="2524"/>
                  </a:lnTo>
                  <a:lnTo>
                    <a:pt x="1026" y="2525"/>
                  </a:lnTo>
                  <a:lnTo>
                    <a:pt x="953" y="2532"/>
                  </a:lnTo>
                  <a:lnTo>
                    <a:pt x="872" y="2537"/>
                  </a:lnTo>
                  <a:lnTo>
                    <a:pt x="785" y="2540"/>
                  </a:lnTo>
                  <a:lnTo>
                    <a:pt x="707" y="2542"/>
                  </a:lnTo>
                  <a:lnTo>
                    <a:pt x="514" y="2541"/>
                  </a:lnTo>
                  <a:lnTo>
                    <a:pt x="344" y="2538"/>
                  </a:lnTo>
                  <a:lnTo>
                    <a:pt x="147" y="2530"/>
                  </a:lnTo>
                  <a:lnTo>
                    <a:pt x="139" y="2530"/>
                  </a:lnTo>
                  <a:lnTo>
                    <a:pt x="132" y="2534"/>
                  </a:lnTo>
                  <a:lnTo>
                    <a:pt x="129" y="2541"/>
                  </a:lnTo>
                  <a:lnTo>
                    <a:pt x="95" y="2634"/>
                  </a:lnTo>
                  <a:lnTo>
                    <a:pt x="76" y="2724"/>
                  </a:lnTo>
                  <a:lnTo>
                    <a:pt x="68" y="2798"/>
                  </a:lnTo>
                  <a:lnTo>
                    <a:pt x="65" y="2843"/>
                  </a:lnTo>
                  <a:lnTo>
                    <a:pt x="31" y="2891"/>
                  </a:lnTo>
                  <a:lnTo>
                    <a:pt x="12" y="2936"/>
                  </a:lnTo>
                  <a:lnTo>
                    <a:pt x="6" y="2977"/>
                  </a:lnTo>
                  <a:lnTo>
                    <a:pt x="15" y="3015"/>
                  </a:lnTo>
                  <a:lnTo>
                    <a:pt x="59" y="3067"/>
                  </a:lnTo>
                  <a:lnTo>
                    <a:pt x="127" y="3101"/>
                  </a:lnTo>
                  <a:lnTo>
                    <a:pt x="202" y="3121"/>
                  </a:lnTo>
                  <a:lnTo>
                    <a:pt x="268" y="3130"/>
                  </a:lnTo>
                  <a:lnTo>
                    <a:pt x="310" y="3132"/>
                  </a:lnTo>
                  <a:lnTo>
                    <a:pt x="949" y="3155"/>
                  </a:lnTo>
                  <a:lnTo>
                    <a:pt x="1109" y="3158"/>
                  </a:lnTo>
                  <a:lnTo>
                    <a:pt x="1180" y="3158"/>
                  </a:lnTo>
                  <a:lnTo>
                    <a:pt x="1203" y="3158"/>
                  </a:lnTo>
                  <a:lnTo>
                    <a:pt x="1265" y="3158"/>
                  </a:lnTo>
                  <a:lnTo>
                    <a:pt x="1390" y="3147"/>
                  </a:lnTo>
                  <a:lnTo>
                    <a:pt x="1486" y="3125"/>
                  </a:lnTo>
                  <a:lnTo>
                    <a:pt x="1497" y="3120"/>
                  </a:lnTo>
                  <a:lnTo>
                    <a:pt x="1559" y="3093"/>
                  </a:lnTo>
                  <a:lnTo>
                    <a:pt x="1613" y="3053"/>
                  </a:lnTo>
                  <a:lnTo>
                    <a:pt x="1650" y="3008"/>
                  </a:lnTo>
                  <a:lnTo>
                    <a:pt x="1676" y="2959"/>
                  </a:lnTo>
                  <a:lnTo>
                    <a:pt x="1694" y="2909"/>
                  </a:lnTo>
                  <a:lnTo>
                    <a:pt x="1702" y="2876"/>
                  </a:lnTo>
                  <a:lnTo>
                    <a:pt x="1703" y="2846"/>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09776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C80EC6F-5FA0-48B4-B7C2-2CD7DCC72471}"/>
              </a:ext>
            </a:extLst>
          </p:cNvPr>
          <p:cNvSpPr>
            <a:spLocks noGrp="1"/>
          </p:cNvSpPr>
          <p:nvPr>
            <p:ph type="sldNum" sz="quarter" idx="12"/>
          </p:nvPr>
        </p:nvSpPr>
        <p:spPr/>
        <p:txBody>
          <a:bodyPr/>
          <a:lstStyle/>
          <a:p>
            <a:fld id="{D325CB3F-26C9-44D7-A7CB-40F86C5CE4B1}" type="slidenum">
              <a:rPr lang="en-US" smtClean="0"/>
              <a:t>10</a:t>
            </a:fld>
            <a:endParaRPr lang="en-US"/>
          </a:p>
        </p:txBody>
      </p:sp>
      <p:sp>
        <p:nvSpPr>
          <p:cNvPr id="6" name="TextBox 5">
            <a:extLst>
              <a:ext uri="{FF2B5EF4-FFF2-40B4-BE49-F238E27FC236}">
                <a16:creationId xmlns:a16="http://schemas.microsoft.com/office/drawing/2014/main" id="{A638A84E-79B3-4CCA-B277-AE4970589ADA}"/>
              </a:ext>
            </a:extLst>
          </p:cNvPr>
          <p:cNvSpPr txBox="1"/>
          <p:nvPr/>
        </p:nvSpPr>
        <p:spPr>
          <a:xfrm>
            <a:off x="2711624" y="1583081"/>
            <a:ext cx="6480720" cy="369332"/>
          </a:xfrm>
          <a:prstGeom prst="rect">
            <a:avLst/>
          </a:prstGeom>
          <a:noFill/>
        </p:spPr>
        <p:txBody>
          <a:bodyPr wrap="square" rtlCol="0">
            <a:spAutoFit/>
          </a:bodyPr>
          <a:lstStyle/>
          <a:p>
            <a:r>
              <a:rPr lang="en-US" sz="1800">
                <a:solidFill>
                  <a:schemeClr val="bg1"/>
                </a:solidFill>
                <a:latin typeface="Times New Roman" panose="02020603050405020304" pitchFamily="18" charset="0"/>
                <a:cs typeface="Times New Roman" panose="02020603050405020304" pitchFamily="18" charset="0"/>
              </a:rPr>
              <a:t>Technology</a:t>
            </a:r>
            <a:endParaRPr lang="en-US" dirty="0"/>
          </a:p>
        </p:txBody>
      </p:sp>
      <p:sp>
        <p:nvSpPr>
          <p:cNvPr id="10" name="TextBox 9">
            <a:extLst>
              <a:ext uri="{FF2B5EF4-FFF2-40B4-BE49-F238E27FC236}">
                <a16:creationId xmlns:a16="http://schemas.microsoft.com/office/drawing/2014/main" id="{89CA4DAA-FB50-4397-9C47-499860287ACD}"/>
              </a:ext>
            </a:extLst>
          </p:cNvPr>
          <p:cNvSpPr txBox="1"/>
          <p:nvPr/>
        </p:nvSpPr>
        <p:spPr>
          <a:xfrm>
            <a:off x="3814067" y="85746"/>
            <a:ext cx="4798247" cy="707886"/>
          </a:xfrm>
          <a:prstGeom prst="rect">
            <a:avLst/>
          </a:prstGeom>
          <a:noFill/>
        </p:spPr>
        <p:txBody>
          <a:bodyPr wrap="square" rtlCol="0">
            <a:spAutoFit/>
          </a:bodyPr>
          <a:lstStyle/>
          <a:p>
            <a:r>
              <a:rPr lang="en-US" sz="4000" b="1" u="sng" dirty="0">
                <a:latin typeface="Times New Roman" panose="02020603050405020304" pitchFamily="18" charset="0"/>
                <a:cs typeface="Times New Roman" panose="02020603050405020304" pitchFamily="18" charset="0"/>
              </a:rPr>
              <a:t>Technologies Used</a:t>
            </a:r>
          </a:p>
        </p:txBody>
      </p:sp>
      <p:sp>
        <p:nvSpPr>
          <p:cNvPr id="15" name="Rectangle: Rounded Corners 14">
            <a:extLst>
              <a:ext uri="{FF2B5EF4-FFF2-40B4-BE49-F238E27FC236}">
                <a16:creationId xmlns:a16="http://schemas.microsoft.com/office/drawing/2014/main" id="{AD92290D-D7DD-47A3-A57D-206F72CA85AA}"/>
              </a:ext>
            </a:extLst>
          </p:cNvPr>
          <p:cNvSpPr/>
          <p:nvPr/>
        </p:nvSpPr>
        <p:spPr>
          <a:xfrm>
            <a:off x="3433402" y="1193265"/>
            <a:ext cx="6264696" cy="73476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529754A-82E9-48BE-BA5B-A39C0F6A2BD8}"/>
              </a:ext>
            </a:extLst>
          </p:cNvPr>
          <p:cNvSpPr txBox="1"/>
          <p:nvPr/>
        </p:nvSpPr>
        <p:spPr>
          <a:xfrm>
            <a:off x="3513426" y="1285895"/>
            <a:ext cx="6598447" cy="461665"/>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 </a:t>
            </a:r>
            <a:r>
              <a:rPr lang="en-US" sz="2400" dirty="0">
                <a:solidFill>
                  <a:schemeClr val="bg1"/>
                </a:solidFill>
                <a:latin typeface="Times New Roman" panose="02020603050405020304" pitchFamily="18" charset="0"/>
                <a:ea typeface="Calibri" panose="020F0502020204030204" pitchFamily="34" charset="0"/>
              </a:rPr>
              <a:t>P</a:t>
            </a:r>
            <a:r>
              <a:rPr lang="en-US" sz="2400" dirty="0">
                <a:solidFill>
                  <a:schemeClr val="bg1"/>
                </a:solidFill>
                <a:effectLst/>
                <a:latin typeface="Times New Roman" panose="02020603050405020304" pitchFamily="18" charset="0"/>
                <a:ea typeface="Calibri" panose="020F0502020204030204" pitchFamily="34" charset="0"/>
              </a:rPr>
              <a:t>rogramming Language: Python</a:t>
            </a:r>
            <a:endParaRPr lang="en-US" sz="2400" dirty="0">
              <a:solidFill>
                <a:schemeClr val="bg1"/>
              </a:solidFill>
            </a:endParaRPr>
          </a:p>
        </p:txBody>
      </p:sp>
      <p:sp>
        <p:nvSpPr>
          <p:cNvPr id="22" name="TextBox 21">
            <a:extLst>
              <a:ext uri="{FF2B5EF4-FFF2-40B4-BE49-F238E27FC236}">
                <a16:creationId xmlns:a16="http://schemas.microsoft.com/office/drawing/2014/main" id="{801162C7-0B3B-4314-905C-143E4AA7676F}"/>
              </a:ext>
            </a:extLst>
          </p:cNvPr>
          <p:cNvSpPr txBox="1"/>
          <p:nvPr/>
        </p:nvSpPr>
        <p:spPr>
          <a:xfrm>
            <a:off x="1674806" y="2606163"/>
            <a:ext cx="3790135" cy="369332"/>
          </a:xfrm>
          <a:prstGeom prst="rect">
            <a:avLst/>
          </a:prstGeom>
          <a:noFill/>
        </p:spPr>
        <p:txBody>
          <a:bodyPr wrap="square" rtlCol="0">
            <a:spAutoFit/>
          </a:bodyPr>
          <a:lstStyle/>
          <a:p>
            <a:r>
              <a:rPr lang="en-US" sz="1800" dirty="0">
                <a:solidFill>
                  <a:schemeClr val="bg1"/>
                </a:solidFill>
                <a:effectLst/>
                <a:latin typeface="Times New Roman" panose="02020603050405020304" pitchFamily="18" charset="0"/>
                <a:ea typeface="Calibri" panose="020F0502020204030204" pitchFamily="34" charset="0"/>
              </a:rPr>
              <a:t>2. Google </a:t>
            </a:r>
            <a:r>
              <a:rPr lang="en-US" sz="1800" dirty="0" err="1">
                <a:solidFill>
                  <a:schemeClr val="bg1"/>
                </a:solidFill>
                <a:effectLst/>
                <a:latin typeface="Times New Roman" panose="02020603050405020304" pitchFamily="18" charset="0"/>
                <a:ea typeface="Calibri" panose="020F0502020204030204" pitchFamily="34" charset="0"/>
              </a:rPr>
              <a:t>colab</a:t>
            </a:r>
            <a:r>
              <a:rPr lang="en-US" sz="1800" dirty="0">
                <a:solidFill>
                  <a:schemeClr val="bg1"/>
                </a:solidFill>
                <a:effectLst/>
                <a:latin typeface="Times New Roman" panose="02020603050405020304" pitchFamily="18" charset="0"/>
                <a:ea typeface="Calibri" panose="020F0502020204030204" pitchFamily="34" charset="0"/>
              </a:rPr>
              <a:t> notebook</a:t>
            </a:r>
            <a:endParaRPr lang="en-US" dirty="0">
              <a:solidFill>
                <a:schemeClr val="bg1"/>
              </a:solidFill>
            </a:endParaRPr>
          </a:p>
        </p:txBody>
      </p:sp>
      <p:sp>
        <p:nvSpPr>
          <p:cNvPr id="23" name="Rectangle: Rounded Corners 22">
            <a:extLst>
              <a:ext uri="{FF2B5EF4-FFF2-40B4-BE49-F238E27FC236}">
                <a16:creationId xmlns:a16="http://schemas.microsoft.com/office/drawing/2014/main" id="{3B580E12-E5B2-40D9-82EE-486C70B6DE03}"/>
              </a:ext>
            </a:extLst>
          </p:cNvPr>
          <p:cNvSpPr/>
          <p:nvPr/>
        </p:nvSpPr>
        <p:spPr>
          <a:xfrm>
            <a:off x="3504491" y="3055067"/>
            <a:ext cx="6264696" cy="73476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8C8C3AF-58D8-472A-A39B-2D90370FEA95}"/>
              </a:ext>
            </a:extLst>
          </p:cNvPr>
          <p:cNvSpPr/>
          <p:nvPr/>
        </p:nvSpPr>
        <p:spPr>
          <a:xfrm>
            <a:off x="3504491" y="4048648"/>
            <a:ext cx="6264696" cy="734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9080546-D852-46FE-A7B0-4357D927BCFA}"/>
              </a:ext>
            </a:extLst>
          </p:cNvPr>
          <p:cNvSpPr/>
          <p:nvPr/>
        </p:nvSpPr>
        <p:spPr>
          <a:xfrm>
            <a:off x="3504491" y="5042108"/>
            <a:ext cx="6264696" cy="73476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A674A502-1608-4F15-B682-FB6C2A8B8070}"/>
              </a:ext>
            </a:extLst>
          </p:cNvPr>
          <p:cNvSpPr/>
          <p:nvPr/>
        </p:nvSpPr>
        <p:spPr>
          <a:xfrm>
            <a:off x="3463501" y="2070656"/>
            <a:ext cx="6264696" cy="7347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EFCC4E52-31F3-494B-8C97-B313694F53FE}"/>
              </a:ext>
            </a:extLst>
          </p:cNvPr>
          <p:cNvSpPr txBox="1"/>
          <p:nvPr/>
        </p:nvSpPr>
        <p:spPr>
          <a:xfrm>
            <a:off x="3569873" y="2211795"/>
            <a:ext cx="3563199" cy="461665"/>
          </a:xfrm>
          <a:prstGeom prst="rect">
            <a:avLst/>
          </a:prstGeom>
          <a:noFill/>
        </p:spPr>
        <p:txBody>
          <a:bodyPr wrap="square" rtlCol="0">
            <a:spAutoFit/>
          </a:bodyPr>
          <a:lstStyle/>
          <a:p>
            <a:r>
              <a:rPr lang="en-US" sz="2400" dirty="0">
                <a:solidFill>
                  <a:schemeClr val="bg1"/>
                </a:solidFill>
                <a:effectLst/>
                <a:latin typeface="Times New Roman" panose="02020603050405020304" pitchFamily="18" charset="0"/>
                <a:ea typeface="Calibri" panose="020F0502020204030204" pitchFamily="34" charset="0"/>
              </a:rPr>
              <a:t>Google </a:t>
            </a:r>
            <a:r>
              <a:rPr lang="en-US" sz="2400" dirty="0" err="1">
                <a:solidFill>
                  <a:schemeClr val="bg1"/>
                </a:solidFill>
                <a:latin typeface="Times New Roman" panose="02020603050405020304" pitchFamily="18" charset="0"/>
                <a:ea typeface="Calibri" panose="020F0502020204030204" pitchFamily="34" charset="0"/>
              </a:rPr>
              <a:t>C</a:t>
            </a:r>
            <a:r>
              <a:rPr lang="en-US" sz="2400" dirty="0" err="1">
                <a:solidFill>
                  <a:schemeClr val="bg1"/>
                </a:solidFill>
                <a:effectLst/>
                <a:latin typeface="Times New Roman" panose="02020603050405020304" pitchFamily="18" charset="0"/>
                <a:ea typeface="Calibri" panose="020F0502020204030204" pitchFamily="34" charset="0"/>
              </a:rPr>
              <a:t>olab</a:t>
            </a:r>
            <a:r>
              <a:rPr lang="en-US" sz="2400" dirty="0">
                <a:solidFill>
                  <a:schemeClr val="bg1"/>
                </a:solidFill>
                <a:effectLst/>
                <a:latin typeface="Times New Roman" panose="02020603050405020304" pitchFamily="18" charset="0"/>
                <a:ea typeface="Calibri" panose="020F0502020204030204" pitchFamily="34" charset="0"/>
              </a:rPr>
              <a:t> Notebook</a:t>
            </a:r>
            <a:endParaRPr lang="en-US" sz="2400" dirty="0">
              <a:solidFill>
                <a:schemeClr val="bg1"/>
              </a:solidFill>
            </a:endParaRPr>
          </a:p>
        </p:txBody>
      </p:sp>
      <p:sp>
        <p:nvSpPr>
          <p:cNvPr id="28" name="TextBox 27">
            <a:extLst>
              <a:ext uri="{FF2B5EF4-FFF2-40B4-BE49-F238E27FC236}">
                <a16:creationId xmlns:a16="http://schemas.microsoft.com/office/drawing/2014/main" id="{523EC7C9-16EC-4CD8-8325-9C120962F7BF}"/>
              </a:ext>
            </a:extLst>
          </p:cNvPr>
          <p:cNvSpPr txBox="1"/>
          <p:nvPr/>
        </p:nvSpPr>
        <p:spPr>
          <a:xfrm>
            <a:off x="3606955" y="3156135"/>
            <a:ext cx="3384376" cy="461665"/>
          </a:xfrm>
          <a:prstGeom prst="rect">
            <a:avLst/>
          </a:prstGeom>
          <a:noFill/>
        </p:spPr>
        <p:txBody>
          <a:bodyPr wrap="square" rtlCol="0">
            <a:spAutoFit/>
          </a:bodyPr>
          <a:lstStyle/>
          <a:p>
            <a:r>
              <a:rPr lang="en-US" sz="2400" dirty="0">
                <a:solidFill>
                  <a:schemeClr val="bg1"/>
                </a:solidFill>
              </a:rPr>
              <a:t>Data Exploration Tools</a:t>
            </a:r>
          </a:p>
        </p:txBody>
      </p:sp>
      <p:sp>
        <p:nvSpPr>
          <p:cNvPr id="29" name="TextBox 28">
            <a:extLst>
              <a:ext uri="{FF2B5EF4-FFF2-40B4-BE49-F238E27FC236}">
                <a16:creationId xmlns:a16="http://schemas.microsoft.com/office/drawing/2014/main" id="{75C31BE2-98B2-4C76-B9C5-6E5EEEFAB0B4}"/>
              </a:ext>
            </a:extLst>
          </p:cNvPr>
          <p:cNvSpPr txBox="1"/>
          <p:nvPr/>
        </p:nvSpPr>
        <p:spPr>
          <a:xfrm flipH="1">
            <a:off x="3664741" y="4174367"/>
            <a:ext cx="3600400" cy="461665"/>
          </a:xfrm>
          <a:prstGeom prst="rect">
            <a:avLst/>
          </a:prstGeom>
          <a:noFill/>
        </p:spPr>
        <p:txBody>
          <a:bodyPr wrap="square" rtlCol="0">
            <a:spAutoFit/>
          </a:bodyPr>
          <a:lstStyle/>
          <a:p>
            <a:r>
              <a:rPr lang="en-US" sz="2400" dirty="0" err="1">
                <a:solidFill>
                  <a:schemeClr val="bg1"/>
                </a:solidFill>
              </a:rPr>
              <a:t>Visualisation</a:t>
            </a:r>
            <a:r>
              <a:rPr lang="en-US" sz="2400" dirty="0">
                <a:solidFill>
                  <a:schemeClr val="bg1"/>
                </a:solidFill>
              </a:rPr>
              <a:t> Tools</a:t>
            </a:r>
          </a:p>
        </p:txBody>
      </p:sp>
      <p:sp>
        <p:nvSpPr>
          <p:cNvPr id="30" name="TextBox 29">
            <a:extLst>
              <a:ext uri="{FF2B5EF4-FFF2-40B4-BE49-F238E27FC236}">
                <a16:creationId xmlns:a16="http://schemas.microsoft.com/office/drawing/2014/main" id="{1D498D6C-45C9-4A25-B2D9-6C3DC1E5C327}"/>
              </a:ext>
            </a:extLst>
          </p:cNvPr>
          <p:cNvSpPr txBox="1"/>
          <p:nvPr/>
        </p:nvSpPr>
        <p:spPr>
          <a:xfrm flipH="1">
            <a:off x="3664741" y="5187175"/>
            <a:ext cx="3482673" cy="461665"/>
          </a:xfrm>
          <a:prstGeom prst="rect">
            <a:avLst/>
          </a:prstGeom>
          <a:noFill/>
        </p:spPr>
        <p:txBody>
          <a:bodyPr wrap="square" rtlCol="0">
            <a:spAutoFit/>
          </a:bodyPr>
          <a:lstStyle/>
          <a:p>
            <a:r>
              <a:rPr lang="en-US" dirty="0">
                <a:solidFill>
                  <a:schemeClr val="bg1"/>
                </a:solidFill>
              </a:rPr>
              <a:t> </a:t>
            </a:r>
            <a:r>
              <a:rPr lang="en-US" sz="2400" dirty="0" err="1">
                <a:solidFill>
                  <a:schemeClr val="bg1"/>
                </a:solidFill>
              </a:rPr>
              <a:t>Apriori</a:t>
            </a:r>
            <a:r>
              <a:rPr lang="en-US" sz="2400" dirty="0">
                <a:solidFill>
                  <a:schemeClr val="bg1"/>
                </a:solidFill>
              </a:rPr>
              <a:t> Algorithm</a:t>
            </a:r>
          </a:p>
        </p:txBody>
      </p:sp>
      <p:sp>
        <p:nvSpPr>
          <p:cNvPr id="31" name="Rectangle: Rounded Corners 30">
            <a:extLst>
              <a:ext uri="{FF2B5EF4-FFF2-40B4-BE49-F238E27FC236}">
                <a16:creationId xmlns:a16="http://schemas.microsoft.com/office/drawing/2014/main" id="{93FD9768-22E8-42C8-864F-F6ADC26EE814}"/>
              </a:ext>
            </a:extLst>
          </p:cNvPr>
          <p:cNvSpPr/>
          <p:nvPr/>
        </p:nvSpPr>
        <p:spPr>
          <a:xfrm>
            <a:off x="3513426" y="5988968"/>
            <a:ext cx="6264696" cy="734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D4030C-3E21-4EAE-BA8F-B2CBAF9535E8}"/>
              </a:ext>
            </a:extLst>
          </p:cNvPr>
          <p:cNvSpPr txBox="1"/>
          <p:nvPr/>
        </p:nvSpPr>
        <p:spPr>
          <a:xfrm>
            <a:off x="3685939" y="6120830"/>
            <a:ext cx="3297274" cy="461665"/>
          </a:xfrm>
          <a:prstGeom prst="rect">
            <a:avLst/>
          </a:prstGeom>
          <a:noFill/>
        </p:spPr>
        <p:txBody>
          <a:bodyPr wrap="square" rtlCol="0">
            <a:spAutoFit/>
          </a:bodyPr>
          <a:lstStyle/>
          <a:p>
            <a:r>
              <a:rPr lang="en-US" sz="2400" dirty="0">
                <a:solidFill>
                  <a:schemeClr val="bg1"/>
                </a:solidFill>
              </a:rPr>
              <a:t>Association Rule</a:t>
            </a:r>
          </a:p>
        </p:txBody>
      </p:sp>
      <p:sp>
        <p:nvSpPr>
          <p:cNvPr id="33" name="Flowchart: Connector 32">
            <a:extLst>
              <a:ext uri="{FF2B5EF4-FFF2-40B4-BE49-F238E27FC236}">
                <a16:creationId xmlns:a16="http://schemas.microsoft.com/office/drawing/2014/main" id="{28FF3035-7612-403F-B085-DBCECE7A9F63}"/>
              </a:ext>
            </a:extLst>
          </p:cNvPr>
          <p:cNvSpPr/>
          <p:nvPr/>
        </p:nvSpPr>
        <p:spPr>
          <a:xfrm>
            <a:off x="2340514" y="1276085"/>
            <a:ext cx="610871" cy="598012"/>
          </a:xfrm>
          <a:prstGeom prst="flowChart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7AE7EAA-4E2B-4142-BE26-C98FEED1AD32}"/>
              </a:ext>
            </a:extLst>
          </p:cNvPr>
          <p:cNvSpPr txBox="1"/>
          <p:nvPr/>
        </p:nvSpPr>
        <p:spPr>
          <a:xfrm>
            <a:off x="1170553" y="1296970"/>
            <a:ext cx="394847" cy="369332"/>
          </a:xfrm>
          <a:prstGeom prst="rect">
            <a:avLst/>
          </a:prstGeom>
          <a:noFill/>
        </p:spPr>
        <p:txBody>
          <a:bodyPr wrap="square" rtlCol="0">
            <a:spAutoFit/>
          </a:bodyPr>
          <a:lstStyle/>
          <a:p>
            <a:r>
              <a:rPr lang="en-US" dirty="0">
                <a:solidFill>
                  <a:schemeClr val="bg1"/>
                </a:solidFill>
              </a:rPr>
              <a:t>1</a:t>
            </a:r>
          </a:p>
        </p:txBody>
      </p:sp>
      <p:sp>
        <p:nvSpPr>
          <p:cNvPr id="36" name="Flowchart: Connector 35">
            <a:extLst>
              <a:ext uri="{FF2B5EF4-FFF2-40B4-BE49-F238E27FC236}">
                <a16:creationId xmlns:a16="http://schemas.microsoft.com/office/drawing/2014/main" id="{A363D491-0FBC-4EF5-A02E-21A12C97EB32}"/>
              </a:ext>
            </a:extLst>
          </p:cNvPr>
          <p:cNvSpPr/>
          <p:nvPr/>
        </p:nvSpPr>
        <p:spPr>
          <a:xfrm>
            <a:off x="2341110" y="2222091"/>
            <a:ext cx="586538" cy="583328"/>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97934FF-418E-4931-9CB1-160223DB1507}"/>
              </a:ext>
            </a:extLst>
          </p:cNvPr>
          <p:cNvSpPr txBox="1"/>
          <p:nvPr/>
        </p:nvSpPr>
        <p:spPr>
          <a:xfrm>
            <a:off x="2477307" y="1392003"/>
            <a:ext cx="445213" cy="369332"/>
          </a:xfrm>
          <a:prstGeom prst="rect">
            <a:avLst/>
          </a:prstGeom>
          <a:noFill/>
        </p:spPr>
        <p:txBody>
          <a:bodyPr wrap="square" rtlCol="0">
            <a:spAutoFit/>
          </a:bodyPr>
          <a:lstStyle/>
          <a:p>
            <a:r>
              <a:rPr lang="en-US" dirty="0">
                <a:solidFill>
                  <a:schemeClr val="bg1"/>
                </a:solidFill>
              </a:rPr>
              <a:t>1</a:t>
            </a:r>
          </a:p>
        </p:txBody>
      </p:sp>
      <p:sp>
        <p:nvSpPr>
          <p:cNvPr id="42" name="TextBox 41">
            <a:extLst>
              <a:ext uri="{FF2B5EF4-FFF2-40B4-BE49-F238E27FC236}">
                <a16:creationId xmlns:a16="http://schemas.microsoft.com/office/drawing/2014/main" id="{C4CE6D30-5309-4236-A031-82FA75A2D088}"/>
              </a:ext>
            </a:extLst>
          </p:cNvPr>
          <p:cNvSpPr txBox="1"/>
          <p:nvPr/>
        </p:nvSpPr>
        <p:spPr>
          <a:xfrm>
            <a:off x="2477309" y="2312034"/>
            <a:ext cx="445213" cy="369332"/>
          </a:xfrm>
          <a:prstGeom prst="rect">
            <a:avLst/>
          </a:prstGeom>
          <a:noFill/>
        </p:spPr>
        <p:txBody>
          <a:bodyPr wrap="square" rtlCol="0">
            <a:spAutoFit/>
          </a:bodyPr>
          <a:lstStyle/>
          <a:p>
            <a:r>
              <a:rPr lang="en-US" dirty="0">
                <a:solidFill>
                  <a:schemeClr val="bg1"/>
                </a:solidFill>
              </a:rPr>
              <a:t>2</a:t>
            </a:r>
          </a:p>
        </p:txBody>
      </p:sp>
      <p:sp>
        <p:nvSpPr>
          <p:cNvPr id="43" name="TextBox 42">
            <a:extLst>
              <a:ext uri="{FF2B5EF4-FFF2-40B4-BE49-F238E27FC236}">
                <a16:creationId xmlns:a16="http://schemas.microsoft.com/office/drawing/2014/main" id="{6D5AD233-F10B-427E-BAEC-796269F330FA}"/>
              </a:ext>
            </a:extLst>
          </p:cNvPr>
          <p:cNvSpPr txBox="1"/>
          <p:nvPr/>
        </p:nvSpPr>
        <p:spPr>
          <a:xfrm>
            <a:off x="2785440" y="3364195"/>
            <a:ext cx="445213" cy="369332"/>
          </a:xfrm>
          <a:prstGeom prst="rect">
            <a:avLst/>
          </a:prstGeom>
          <a:noFill/>
        </p:spPr>
        <p:txBody>
          <a:bodyPr wrap="square" rtlCol="0">
            <a:spAutoFit/>
          </a:bodyPr>
          <a:lstStyle/>
          <a:p>
            <a:r>
              <a:rPr lang="en-US" dirty="0">
                <a:solidFill>
                  <a:schemeClr val="bg1"/>
                </a:solidFill>
              </a:rPr>
              <a:t>3</a:t>
            </a:r>
          </a:p>
        </p:txBody>
      </p:sp>
      <p:sp>
        <p:nvSpPr>
          <p:cNvPr id="44" name="TextBox 43">
            <a:extLst>
              <a:ext uri="{FF2B5EF4-FFF2-40B4-BE49-F238E27FC236}">
                <a16:creationId xmlns:a16="http://schemas.microsoft.com/office/drawing/2014/main" id="{9BD3C6E6-47F3-4178-9881-CAB3285EDD42}"/>
              </a:ext>
            </a:extLst>
          </p:cNvPr>
          <p:cNvSpPr txBox="1"/>
          <p:nvPr/>
        </p:nvSpPr>
        <p:spPr>
          <a:xfrm>
            <a:off x="2477308" y="3469393"/>
            <a:ext cx="445213" cy="369332"/>
          </a:xfrm>
          <a:prstGeom prst="rect">
            <a:avLst/>
          </a:prstGeom>
          <a:noFill/>
        </p:spPr>
        <p:txBody>
          <a:bodyPr wrap="square" rtlCol="0">
            <a:spAutoFit/>
          </a:bodyPr>
          <a:lstStyle/>
          <a:p>
            <a:r>
              <a:rPr lang="en-US" dirty="0">
                <a:solidFill>
                  <a:schemeClr val="bg1"/>
                </a:solidFill>
              </a:rPr>
              <a:t>4</a:t>
            </a:r>
          </a:p>
        </p:txBody>
      </p:sp>
      <p:sp>
        <p:nvSpPr>
          <p:cNvPr id="47" name="Flowchart: Connector 46">
            <a:extLst>
              <a:ext uri="{FF2B5EF4-FFF2-40B4-BE49-F238E27FC236}">
                <a16:creationId xmlns:a16="http://schemas.microsoft.com/office/drawing/2014/main" id="{F02B3609-E7AB-4F2B-8400-C1A232E25656}"/>
              </a:ext>
            </a:extLst>
          </p:cNvPr>
          <p:cNvSpPr/>
          <p:nvPr/>
        </p:nvSpPr>
        <p:spPr>
          <a:xfrm>
            <a:off x="2352688" y="3209483"/>
            <a:ext cx="610871" cy="5980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A792334F-949D-4BB9-8389-9A1FE854A211}"/>
              </a:ext>
            </a:extLst>
          </p:cNvPr>
          <p:cNvSpPr/>
          <p:nvPr/>
        </p:nvSpPr>
        <p:spPr>
          <a:xfrm>
            <a:off x="2328943" y="4185399"/>
            <a:ext cx="610871" cy="598012"/>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923C720C-3C35-49AB-A099-461A3C49A9F9}"/>
              </a:ext>
            </a:extLst>
          </p:cNvPr>
          <p:cNvSpPr/>
          <p:nvPr/>
        </p:nvSpPr>
        <p:spPr>
          <a:xfrm>
            <a:off x="2323181" y="5119001"/>
            <a:ext cx="610871" cy="5980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A8B0F596-F416-4580-B82D-F0341772DCC3}"/>
              </a:ext>
            </a:extLst>
          </p:cNvPr>
          <p:cNvSpPr/>
          <p:nvPr/>
        </p:nvSpPr>
        <p:spPr>
          <a:xfrm>
            <a:off x="2363670" y="6123463"/>
            <a:ext cx="610871" cy="598012"/>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F56BA32-9F3E-442A-8F1F-BB0AF0DE6694}"/>
              </a:ext>
            </a:extLst>
          </p:cNvPr>
          <p:cNvSpPr txBox="1"/>
          <p:nvPr/>
        </p:nvSpPr>
        <p:spPr>
          <a:xfrm>
            <a:off x="2500379" y="3323823"/>
            <a:ext cx="445213" cy="369332"/>
          </a:xfrm>
          <a:prstGeom prst="rect">
            <a:avLst/>
          </a:prstGeom>
          <a:noFill/>
        </p:spPr>
        <p:txBody>
          <a:bodyPr wrap="square" rtlCol="0">
            <a:spAutoFit/>
          </a:bodyPr>
          <a:lstStyle/>
          <a:p>
            <a:r>
              <a:rPr lang="en-US" dirty="0">
                <a:solidFill>
                  <a:schemeClr val="bg1"/>
                </a:solidFill>
              </a:rPr>
              <a:t>3</a:t>
            </a:r>
          </a:p>
        </p:txBody>
      </p:sp>
      <p:sp>
        <p:nvSpPr>
          <p:cNvPr id="52" name="TextBox 51">
            <a:extLst>
              <a:ext uri="{FF2B5EF4-FFF2-40B4-BE49-F238E27FC236}">
                <a16:creationId xmlns:a16="http://schemas.microsoft.com/office/drawing/2014/main" id="{FE5B6E2D-1F5B-497A-9618-FB65638C86A1}"/>
              </a:ext>
            </a:extLst>
          </p:cNvPr>
          <p:cNvSpPr txBox="1"/>
          <p:nvPr/>
        </p:nvSpPr>
        <p:spPr>
          <a:xfrm>
            <a:off x="2500379" y="4299739"/>
            <a:ext cx="445213" cy="369332"/>
          </a:xfrm>
          <a:prstGeom prst="rect">
            <a:avLst/>
          </a:prstGeom>
          <a:noFill/>
        </p:spPr>
        <p:txBody>
          <a:bodyPr wrap="square" rtlCol="0">
            <a:spAutoFit/>
          </a:bodyPr>
          <a:lstStyle/>
          <a:p>
            <a:r>
              <a:rPr lang="en-US" dirty="0">
                <a:solidFill>
                  <a:schemeClr val="bg1"/>
                </a:solidFill>
              </a:rPr>
              <a:t>4</a:t>
            </a:r>
          </a:p>
        </p:txBody>
      </p:sp>
      <p:sp>
        <p:nvSpPr>
          <p:cNvPr id="53" name="TextBox 52">
            <a:extLst>
              <a:ext uri="{FF2B5EF4-FFF2-40B4-BE49-F238E27FC236}">
                <a16:creationId xmlns:a16="http://schemas.microsoft.com/office/drawing/2014/main" id="{51E0A12F-9FBC-4CBD-8885-4779138A6C8C}"/>
              </a:ext>
            </a:extLst>
          </p:cNvPr>
          <p:cNvSpPr txBox="1"/>
          <p:nvPr/>
        </p:nvSpPr>
        <p:spPr>
          <a:xfrm>
            <a:off x="2481346" y="5224823"/>
            <a:ext cx="445213" cy="369332"/>
          </a:xfrm>
          <a:prstGeom prst="rect">
            <a:avLst/>
          </a:prstGeom>
          <a:noFill/>
        </p:spPr>
        <p:txBody>
          <a:bodyPr wrap="square" rtlCol="0">
            <a:spAutoFit/>
          </a:bodyPr>
          <a:lstStyle/>
          <a:p>
            <a:r>
              <a:rPr lang="en-US" dirty="0">
                <a:solidFill>
                  <a:schemeClr val="bg1"/>
                </a:solidFill>
              </a:rPr>
              <a:t>5</a:t>
            </a:r>
          </a:p>
        </p:txBody>
      </p:sp>
      <p:sp>
        <p:nvSpPr>
          <p:cNvPr id="54" name="TextBox 53">
            <a:extLst>
              <a:ext uri="{FF2B5EF4-FFF2-40B4-BE49-F238E27FC236}">
                <a16:creationId xmlns:a16="http://schemas.microsoft.com/office/drawing/2014/main" id="{C0758A85-B4D9-4486-BB4E-B1DD4930C4A7}"/>
              </a:ext>
            </a:extLst>
          </p:cNvPr>
          <p:cNvSpPr txBox="1"/>
          <p:nvPr/>
        </p:nvSpPr>
        <p:spPr>
          <a:xfrm>
            <a:off x="2502860" y="6213163"/>
            <a:ext cx="445213" cy="369332"/>
          </a:xfrm>
          <a:prstGeom prst="rect">
            <a:avLst/>
          </a:prstGeom>
          <a:noFill/>
        </p:spPr>
        <p:txBody>
          <a:bodyPr wrap="square" rtlCol="0">
            <a:spAutoFit/>
          </a:bodyPr>
          <a:lstStyle/>
          <a:p>
            <a:r>
              <a:rPr lang="en-US" dirty="0">
                <a:solidFill>
                  <a:schemeClr val="bg1"/>
                </a:solidFill>
              </a:rPr>
              <a:t>6</a:t>
            </a:r>
          </a:p>
        </p:txBody>
      </p:sp>
    </p:spTree>
    <p:extLst>
      <p:ext uri="{BB962C8B-B14F-4D97-AF65-F5344CB8AC3E}">
        <p14:creationId xmlns:p14="http://schemas.microsoft.com/office/powerpoint/2010/main" val="3340591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6893E94-2852-4320-93B1-C882F76B4E6A}"/>
              </a:ext>
            </a:extLst>
          </p:cNvPr>
          <p:cNvSpPr>
            <a:spLocks noGrp="1"/>
          </p:cNvSpPr>
          <p:nvPr>
            <p:ph type="sldNum" sz="quarter" idx="12"/>
          </p:nvPr>
        </p:nvSpPr>
        <p:spPr/>
        <p:txBody>
          <a:bodyPr/>
          <a:lstStyle/>
          <a:p>
            <a:fld id="{D325CB3F-26C9-44D7-A7CB-40F86C5CE4B1}" type="slidenum">
              <a:rPr lang="en-US" smtClean="0"/>
              <a:t>11</a:t>
            </a:fld>
            <a:endParaRPr lang="en-US"/>
          </a:p>
        </p:txBody>
      </p:sp>
      <p:sp>
        <p:nvSpPr>
          <p:cNvPr id="8" name="TextBox 7">
            <a:extLst>
              <a:ext uri="{FF2B5EF4-FFF2-40B4-BE49-F238E27FC236}">
                <a16:creationId xmlns:a16="http://schemas.microsoft.com/office/drawing/2014/main" id="{A02EFB2D-2C13-4BAD-8409-066D9FEA6EDB}"/>
              </a:ext>
            </a:extLst>
          </p:cNvPr>
          <p:cNvSpPr txBox="1"/>
          <p:nvPr/>
        </p:nvSpPr>
        <p:spPr>
          <a:xfrm>
            <a:off x="3863752" y="32491"/>
            <a:ext cx="4968552" cy="830997"/>
          </a:xfrm>
          <a:prstGeom prst="rect">
            <a:avLst/>
          </a:prstGeom>
          <a:noFill/>
        </p:spPr>
        <p:txBody>
          <a:bodyPr wrap="square" rtlCol="0">
            <a:spAutoFit/>
          </a:bodyPr>
          <a:lstStyle/>
          <a:p>
            <a:r>
              <a:rPr lang="en-US" sz="4800" u="sng" dirty="0">
                <a:solidFill>
                  <a:schemeClr val="accent1">
                    <a:lumMod val="75000"/>
                  </a:schemeClr>
                </a:solidFill>
                <a:latin typeface="Times New Roman" panose="02020603050405020304" pitchFamily="18" charset="0"/>
                <a:cs typeface="Times New Roman" panose="02020603050405020304" pitchFamily="18" charset="0"/>
              </a:rPr>
              <a:t>Project Outcome</a:t>
            </a:r>
          </a:p>
        </p:txBody>
      </p:sp>
      <p:grpSp>
        <p:nvGrpSpPr>
          <p:cNvPr id="9" name="Google Shape;959;p47">
            <a:extLst>
              <a:ext uri="{FF2B5EF4-FFF2-40B4-BE49-F238E27FC236}">
                <a16:creationId xmlns:a16="http://schemas.microsoft.com/office/drawing/2014/main" id="{B52C6511-A234-45D3-82DC-C9884562842E}"/>
              </a:ext>
            </a:extLst>
          </p:cNvPr>
          <p:cNvGrpSpPr/>
          <p:nvPr/>
        </p:nvGrpSpPr>
        <p:grpSpPr>
          <a:xfrm>
            <a:off x="1055440" y="259007"/>
            <a:ext cx="864096" cy="773072"/>
            <a:chOff x="5970800" y="1619250"/>
            <a:chExt cx="428650" cy="456725"/>
          </a:xfrm>
        </p:grpSpPr>
        <p:sp>
          <p:nvSpPr>
            <p:cNvPr id="10" name="Google Shape;960;p47">
              <a:extLst>
                <a:ext uri="{FF2B5EF4-FFF2-40B4-BE49-F238E27FC236}">
                  <a16:creationId xmlns:a16="http://schemas.microsoft.com/office/drawing/2014/main" id="{7E0F6486-55BB-464B-AC70-AC04279104EA}"/>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961;p47">
              <a:extLst>
                <a:ext uri="{FF2B5EF4-FFF2-40B4-BE49-F238E27FC236}">
                  <a16:creationId xmlns:a16="http://schemas.microsoft.com/office/drawing/2014/main" id="{6D78BF7A-79FC-44D8-9F7D-091D384D5275}"/>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962;p47">
              <a:extLst>
                <a:ext uri="{FF2B5EF4-FFF2-40B4-BE49-F238E27FC236}">
                  <a16:creationId xmlns:a16="http://schemas.microsoft.com/office/drawing/2014/main" id="{574CBDA8-FB9C-460F-BAD3-BCCF3590E389}"/>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963;p47">
              <a:extLst>
                <a:ext uri="{FF2B5EF4-FFF2-40B4-BE49-F238E27FC236}">
                  <a16:creationId xmlns:a16="http://schemas.microsoft.com/office/drawing/2014/main" id="{01560D94-0876-4D1C-B764-12BF3B49B208}"/>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964;p47">
              <a:extLst>
                <a:ext uri="{FF2B5EF4-FFF2-40B4-BE49-F238E27FC236}">
                  <a16:creationId xmlns:a16="http://schemas.microsoft.com/office/drawing/2014/main" id="{17C29640-4B02-4D2E-A983-22B5527036AA}"/>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grpSp>
        <p:nvGrpSpPr>
          <p:cNvPr id="15" name="Group 8">
            <a:extLst>
              <a:ext uri="{FF2B5EF4-FFF2-40B4-BE49-F238E27FC236}">
                <a16:creationId xmlns:a16="http://schemas.microsoft.com/office/drawing/2014/main" id="{2EBB86F2-63D5-44FF-B3FA-0D12F3A88E8E}"/>
              </a:ext>
            </a:extLst>
          </p:cNvPr>
          <p:cNvGrpSpPr>
            <a:grpSpLocks/>
          </p:cNvGrpSpPr>
          <p:nvPr/>
        </p:nvGrpSpPr>
        <p:grpSpPr bwMode="auto">
          <a:xfrm>
            <a:off x="695400" y="1965338"/>
            <a:ext cx="3168352" cy="4012555"/>
            <a:chOff x="1539" y="2257"/>
            <a:chExt cx="8860" cy="9546"/>
          </a:xfrm>
        </p:grpSpPr>
        <p:pic>
          <p:nvPicPr>
            <p:cNvPr id="16" name="Picture 31">
              <a:extLst>
                <a:ext uri="{FF2B5EF4-FFF2-40B4-BE49-F238E27FC236}">
                  <a16:creationId xmlns:a16="http://schemas.microsoft.com/office/drawing/2014/main" id="{E90AEF20-F364-492E-9707-B7D5A92EE5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9" y="2276"/>
              <a:ext cx="3826" cy="952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0">
              <a:extLst>
                <a:ext uri="{FF2B5EF4-FFF2-40B4-BE49-F238E27FC236}">
                  <a16:creationId xmlns:a16="http://schemas.microsoft.com/office/drawing/2014/main" id="{BAD13FC5-F463-4F9B-A76E-2746F7D6C5D5}"/>
                </a:ext>
              </a:extLst>
            </p:cNvPr>
            <p:cNvSpPr>
              <a:spLocks noChangeArrowheads="1"/>
            </p:cNvSpPr>
            <p:nvPr/>
          </p:nvSpPr>
          <p:spPr bwMode="auto">
            <a:xfrm>
              <a:off x="6738" y="7705"/>
              <a:ext cx="2667" cy="1261"/>
            </a:xfrm>
            <a:prstGeom prst="rect">
              <a:avLst/>
            </a:prstGeom>
            <a:solidFill>
              <a:srgbClr val="EC8F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AutoShape 29">
              <a:extLst>
                <a:ext uri="{FF2B5EF4-FFF2-40B4-BE49-F238E27FC236}">
                  <a16:creationId xmlns:a16="http://schemas.microsoft.com/office/drawing/2014/main" id="{D464CA6E-211F-46D3-BE38-4697E0287820}"/>
                </a:ext>
              </a:extLst>
            </p:cNvPr>
            <p:cNvSpPr>
              <a:spLocks/>
            </p:cNvSpPr>
            <p:nvPr/>
          </p:nvSpPr>
          <p:spPr bwMode="auto">
            <a:xfrm>
              <a:off x="6719" y="7686"/>
              <a:ext cx="2705" cy="1299"/>
            </a:xfrm>
            <a:custGeom>
              <a:avLst/>
              <a:gdLst>
                <a:gd name="T0" fmla="+- 0 9416 6720"/>
                <a:gd name="T1" fmla="*/ T0 w 2705"/>
                <a:gd name="T2" fmla="+- 0 8985 7686"/>
                <a:gd name="T3" fmla="*/ 8985 h 1299"/>
                <a:gd name="T4" fmla="+- 0 6728 6720"/>
                <a:gd name="T5" fmla="*/ T4 w 2705"/>
                <a:gd name="T6" fmla="+- 0 8985 7686"/>
                <a:gd name="T7" fmla="*/ 8985 h 1299"/>
                <a:gd name="T8" fmla="+- 0 6720 6720"/>
                <a:gd name="T9" fmla="*/ T8 w 2705"/>
                <a:gd name="T10" fmla="+- 0 8976 7686"/>
                <a:gd name="T11" fmla="*/ 8976 h 1299"/>
                <a:gd name="T12" fmla="+- 0 6720 6720"/>
                <a:gd name="T13" fmla="*/ T12 w 2705"/>
                <a:gd name="T14" fmla="+- 0 7695 7686"/>
                <a:gd name="T15" fmla="*/ 7695 h 1299"/>
                <a:gd name="T16" fmla="+- 0 6728 6720"/>
                <a:gd name="T17" fmla="*/ T16 w 2705"/>
                <a:gd name="T18" fmla="+- 0 7686 7686"/>
                <a:gd name="T19" fmla="*/ 7686 h 1299"/>
                <a:gd name="T20" fmla="+- 0 9416 6720"/>
                <a:gd name="T21" fmla="*/ T20 w 2705"/>
                <a:gd name="T22" fmla="+- 0 7686 7686"/>
                <a:gd name="T23" fmla="*/ 7686 h 1299"/>
                <a:gd name="T24" fmla="+- 0 9424 6720"/>
                <a:gd name="T25" fmla="*/ T24 w 2705"/>
                <a:gd name="T26" fmla="+- 0 7695 7686"/>
                <a:gd name="T27" fmla="*/ 7695 h 1299"/>
                <a:gd name="T28" fmla="+- 0 9424 6720"/>
                <a:gd name="T29" fmla="*/ T28 w 2705"/>
                <a:gd name="T30" fmla="+- 0 7724 7686"/>
                <a:gd name="T31" fmla="*/ 7724 h 1299"/>
                <a:gd name="T32" fmla="+- 0 6758 6720"/>
                <a:gd name="T33" fmla="*/ T32 w 2705"/>
                <a:gd name="T34" fmla="+- 0 7724 7686"/>
                <a:gd name="T35" fmla="*/ 7724 h 1299"/>
                <a:gd name="T36" fmla="+- 0 6758 6720"/>
                <a:gd name="T37" fmla="*/ T36 w 2705"/>
                <a:gd name="T38" fmla="+- 0 8947 7686"/>
                <a:gd name="T39" fmla="*/ 8947 h 1299"/>
                <a:gd name="T40" fmla="+- 0 9424 6720"/>
                <a:gd name="T41" fmla="*/ T40 w 2705"/>
                <a:gd name="T42" fmla="+- 0 8947 7686"/>
                <a:gd name="T43" fmla="*/ 8947 h 1299"/>
                <a:gd name="T44" fmla="+- 0 9424 6720"/>
                <a:gd name="T45" fmla="*/ T44 w 2705"/>
                <a:gd name="T46" fmla="+- 0 8976 7686"/>
                <a:gd name="T47" fmla="*/ 8976 h 1299"/>
                <a:gd name="T48" fmla="+- 0 9416 6720"/>
                <a:gd name="T49" fmla="*/ T48 w 2705"/>
                <a:gd name="T50" fmla="+- 0 8985 7686"/>
                <a:gd name="T51" fmla="*/ 8985 h 1299"/>
                <a:gd name="T52" fmla="+- 0 9424 6720"/>
                <a:gd name="T53" fmla="*/ T52 w 2705"/>
                <a:gd name="T54" fmla="+- 0 8947 7686"/>
                <a:gd name="T55" fmla="*/ 8947 h 1299"/>
                <a:gd name="T56" fmla="+- 0 9386 6720"/>
                <a:gd name="T57" fmla="*/ T56 w 2705"/>
                <a:gd name="T58" fmla="+- 0 8947 7686"/>
                <a:gd name="T59" fmla="*/ 8947 h 1299"/>
                <a:gd name="T60" fmla="+- 0 9386 6720"/>
                <a:gd name="T61" fmla="*/ T60 w 2705"/>
                <a:gd name="T62" fmla="+- 0 7724 7686"/>
                <a:gd name="T63" fmla="*/ 7724 h 1299"/>
                <a:gd name="T64" fmla="+- 0 9424 6720"/>
                <a:gd name="T65" fmla="*/ T64 w 2705"/>
                <a:gd name="T66" fmla="+- 0 7724 7686"/>
                <a:gd name="T67" fmla="*/ 7724 h 1299"/>
                <a:gd name="T68" fmla="+- 0 9424 6720"/>
                <a:gd name="T69" fmla="*/ T68 w 2705"/>
                <a:gd name="T70" fmla="+- 0 8947 7686"/>
                <a:gd name="T71" fmla="*/ 8947 h 129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705" h="1299">
                  <a:moveTo>
                    <a:pt x="2696" y="1299"/>
                  </a:moveTo>
                  <a:lnTo>
                    <a:pt x="8" y="1299"/>
                  </a:lnTo>
                  <a:lnTo>
                    <a:pt x="0" y="1290"/>
                  </a:lnTo>
                  <a:lnTo>
                    <a:pt x="0" y="9"/>
                  </a:lnTo>
                  <a:lnTo>
                    <a:pt x="8" y="0"/>
                  </a:lnTo>
                  <a:lnTo>
                    <a:pt x="2696" y="0"/>
                  </a:lnTo>
                  <a:lnTo>
                    <a:pt x="2704" y="9"/>
                  </a:lnTo>
                  <a:lnTo>
                    <a:pt x="2704" y="38"/>
                  </a:lnTo>
                  <a:lnTo>
                    <a:pt x="38" y="38"/>
                  </a:lnTo>
                  <a:lnTo>
                    <a:pt x="38" y="1261"/>
                  </a:lnTo>
                  <a:lnTo>
                    <a:pt x="2704" y="1261"/>
                  </a:lnTo>
                  <a:lnTo>
                    <a:pt x="2704" y="1290"/>
                  </a:lnTo>
                  <a:lnTo>
                    <a:pt x="2696" y="1299"/>
                  </a:lnTo>
                  <a:close/>
                  <a:moveTo>
                    <a:pt x="2704" y="1261"/>
                  </a:moveTo>
                  <a:lnTo>
                    <a:pt x="2666" y="1261"/>
                  </a:lnTo>
                  <a:lnTo>
                    <a:pt x="2666" y="38"/>
                  </a:lnTo>
                  <a:lnTo>
                    <a:pt x="2704" y="38"/>
                  </a:lnTo>
                  <a:lnTo>
                    <a:pt x="2704" y="1261"/>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8">
              <a:extLst>
                <a:ext uri="{FF2B5EF4-FFF2-40B4-BE49-F238E27FC236}">
                  <a16:creationId xmlns:a16="http://schemas.microsoft.com/office/drawing/2014/main" id="{F6EDC355-F0E2-44B7-AE29-0DFCFD28D1E8}"/>
                </a:ext>
              </a:extLst>
            </p:cNvPr>
            <p:cNvSpPr>
              <a:spLocks noChangeArrowheads="1"/>
            </p:cNvSpPr>
            <p:nvPr/>
          </p:nvSpPr>
          <p:spPr bwMode="auto">
            <a:xfrm>
              <a:off x="6738" y="7705"/>
              <a:ext cx="1789" cy="1261"/>
            </a:xfrm>
            <a:prstGeom prst="rect">
              <a:avLst/>
            </a:prstGeom>
            <a:solidFill>
              <a:srgbClr val="F5B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AutoShape 27">
              <a:extLst>
                <a:ext uri="{FF2B5EF4-FFF2-40B4-BE49-F238E27FC236}">
                  <a16:creationId xmlns:a16="http://schemas.microsoft.com/office/drawing/2014/main" id="{D2DC82CC-290A-470C-8EE0-63B53DAA79B2}"/>
                </a:ext>
              </a:extLst>
            </p:cNvPr>
            <p:cNvSpPr>
              <a:spLocks/>
            </p:cNvSpPr>
            <p:nvPr/>
          </p:nvSpPr>
          <p:spPr bwMode="auto">
            <a:xfrm>
              <a:off x="6719" y="7686"/>
              <a:ext cx="1827" cy="1299"/>
            </a:xfrm>
            <a:custGeom>
              <a:avLst/>
              <a:gdLst>
                <a:gd name="T0" fmla="+- 0 8538 6720"/>
                <a:gd name="T1" fmla="*/ T0 w 1827"/>
                <a:gd name="T2" fmla="+- 0 8985 7686"/>
                <a:gd name="T3" fmla="*/ 8985 h 1299"/>
                <a:gd name="T4" fmla="+- 0 6728 6720"/>
                <a:gd name="T5" fmla="*/ T4 w 1827"/>
                <a:gd name="T6" fmla="+- 0 8985 7686"/>
                <a:gd name="T7" fmla="*/ 8985 h 1299"/>
                <a:gd name="T8" fmla="+- 0 6720 6720"/>
                <a:gd name="T9" fmla="*/ T8 w 1827"/>
                <a:gd name="T10" fmla="+- 0 8976 7686"/>
                <a:gd name="T11" fmla="*/ 8976 h 1299"/>
                <a:gd name="T12" fmla="+- 0 6720 6720"/>
                <a:gd name="T13" fmla="*/ T12 w 1827"/>
                <a:gd name="T14" fmla="+- 0 7695 7686"/>
                <a:gd name="T15" fmla="*/ 7695 h 1299"/>
                <a:gd name="T16" fmla="+- 0 6728 6720"/>
                <a:gd name="T17" fmla="*/ T16 w 1827"/>
                <a:gd name="T18" fmla="+- 0 7686 7686"/>
                <a:gd name="T19" fmla="*/ 7686 h 1299"/>
                <a:gd name="T20" fmla="+- 0 8538 6720"/>
                <a:gd name="T21" fmla="*/ T20 w 1827"/>
                <a:gd name="T22" fmla="+- 0 7686 7686"/>
                <a:gd name="T23" fmla="*/ 7686 h 1299"/>
                <a:gd name="T24" fmla="+- 0 8546 6720"/>
                <a:gd name="T25" fmla="*/ T24 w 1827"/>
                <a:gd name="T26" fmla="+- 0 7695 7686"/>
                <a:gd name="T27" fmla="*/ 7695 h 1299"/>
                <a:gd name="T28" fmla="+- 0 8546 6720"/>
                <a:gd name="T29" fmla="*/ T28 w 1827"/>
                <a:gd name="T30" fmla="+- 0 7724 7686"/>
                <a:gd name="T31" fmla="*/ 7724 h 1299"/>
                <a:gd name="T32" fmla="+- 0 6758 6720"/>
                <a:gd name="T33" fmla="*/ T32 w 1827"/>
                <a:gd name="T34" fmla="+- 0 7724 7686"/>
                <a:gd name="T35" fmla="*/ 7724 h 1299"/>
                <a:gd name="T36" fmla="+- 0 6758 6720"/>
                <a:gd name="T37" fmla="*/ T36 w 1827"/>
                <a:gd name="T38" fmla="+- 0 8947 7686"/>
                <a:gd name="T39" fmla="*/ 8947 h 1299"/>
                <a:gd name="T40" fmla="+- 0 8546 6720"/>
                <a:gd name="T41" fmla="*/ T40 w 1827"/>
                <a:gd name="T42" fmla="+- 0 8947 7686"/>
                <a:gd name="T43" fmla="*/ 8947 h 1299"/>
                <a:gd name="T44" fmla="+- 0 8546 6720"/>
                <a:gd name="T45" fmla="*/ T44 w 1827"/>
                <a:gd name="T46" fmla="+- 0 8976 7686"/>
                <a:gd name="T47" fmla="*/ 8976 h 1299"/>
                <a:gd name="T48" fmla="+- 0 8538 6720"/>
                <a:gd name="T49" fmla="*/ T48 w 1827"/>
                <a:gd name="T50" fmla="+- 0 8985 7686"/>
                <a:gd name="T51" fmla="*/ 8985 h 1299"/>
                <a:gd name="T52" fmla="+- 0 8546 6720"/>
                <a:gd name="T53" fmla="*/ T52 w 1827"/>
                <a:gd name="T54" fmla="+- 0 8947 7686"/>
                <a:gd name="T55" fmla="*/ 8947 h 1299"/>
                <a:gd name="T56" fmla="+- 0 8508 6720"/>
                <a:gd name="T57" fmla="*/ T56 w 1827"/>
                <a:gd name="T58" fmla="+- 0 8947 7686"/>
                <a:gd name="T59" fmla="*/ 8947 h 1299"/>
                <a:gd name="T60" fmla="+- 0 8508 6720"/>
                <a:gd name="T61" fmla="*/ T60 w 1827"/>
                <a:gd name="T62" fmla="+- 0 7724 7686"/>
                <a:gd name="T63" fmla="*/ 7724 h 1299"/>
                <a:gd name="T64" fmla="+- 0 8546 6720"/>
                <a:gd name="T65" fmla="*/ T64 w 1827"/>
                <a:gd name="T66" fmla="+- 0 7724 7686"/>
                <a:gd name="T67" fmla="*/ 7724 h 1299"/>
                <a:gd name="T68" fmla="+- 0 8546 6720"/>
                <a:gd name="T69" fmla="*/ T68 w 1827"/>
                <a:gd name="T70" fmla="+- 0 8947 7686"/>
                <a:gd name="T71" fmla="*/ 8947 h 129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827" h="1299">
                  <a:moveTo>
                    <a:pt x="1818" y="1299"/>
                  </a:moveTo>
                  <a:lnTo>
                    <a:pt x="8" y="1299"/>
                  </a:lnTo>
                  <a:lnTo>
                    <a:pt x="0" y="1290"/>
                  </a:lnTo>
                  <a:lnTo>
                    <a:pt x="0" y="9"/>
                  </a:lnTo>
                  <a:lnTo>
                    <a:pt x="8" y="0"/>
                  </a:lnTo>
                  <a:lnTo>
                    <a:pt x="1818" y="0"/>
                  </a:lnTo>
                  <a:lnTo>
                    <a:pt x="1826" y="9"/>
                  </a:lnTo>
                  <a:lnTo>
                    <a:pt x="1826" y="38"/>
                  </a:lnTo>
                  <a:lnTo>
                    <a:pt x="38" y="38"/>
                  </a:lnTo>
                  <a:lnTo>
                    <a:pt x="38" y="1261"/>
                  </a:lnTo>
                  <a:lnTo>
                    <a:pt x="1826" y="1261"/>
                  </a:lnTo>
                  <a:lnTo>
                    <a:pt x="1826" y="1290"/>
                  </a:lnTo>
                  <a:lnTo>
                    <a:pt x="1818" y="1299"/>
                  </a:lnTo>
                  <a:close/>
                  <a:moveTo>
                    <a:pt x="1826" y="1261"/>
                  </a:moveTo>
                  <a:lnTo>
                    <a:pt x="1788" y="1261"/>
                  </a:lnTo>
                  <a:lnTo>
                    <a:pt x="1788" y="38"/>
                  </a:lnTo>
                  <a:lnTo>
                    <a:pt x="1826" y="38"/>
                  </a:lnTo>
                  <a:lnTo>
                    <a:pt x="1826" y="1261"/>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6">
              <a:extLst>
                <a:ext uri="{FF2B5EF4-FFF2-40B4-BE49-F238E27FC236}">
                  <a16:creationId xmlns:a16="http://schemas.microsoft.com/office/drawing/2014/main" id="{4B5CCCD9-A10B-4DC7-B443-CA1137B451EE}"/>
                </a:ext>
              </a:extLst>
            </p:cNvPr>
            <p:cNvSpPr>
              <a:spLocks noChangeArrowheads="1"/>
            </p:cNvSpPr>
            <p:nvPr/>
          </p:nvSpPr>
          <p:spPr bwMode="auto">
            <a:xfrm>
              <a:off x="6855" y="8965"/>
              <a:ext cx="2737" cy="649"/>
            </a:xfrm>
            <a:prstGeom prst="rect">
              <a:avLst/>
            </a:prstGeom>
            <a:solidFill>
              <a:srgbClr val="F5B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AutoShape 25">
              <a:extLst>
                <a:ext uri="{FF2B5EF4-FFF2-40B4-BE49-F238E27FC236}">
                  <a16:creationId xmlns:a16="http://schemas.microsoft.com/office/drawing/2014/main" id="{C6B8C648-826D-439A-BBDA-2DE7DECF15AD}"/>
                </a:ext>
              </a:extLst>
            </p:cNvPr>
            <p:cNvSpPr>
              <a:spLocks/>
            </p:cNvSpPr>
            <p:nvPr/>
          </p:nvSpPr>
          <p:spPr bwMode="auto">
            <a:xfrm>
              <a:off x="6836" y="8946"/>
              <a:ext cx="2775" cy="687"/>
            </a:xfrm>
            <a:custGeom>
              <a:avLst/>
              <a:gdLst>
                <a:gd name="T0" fmla="+- 0 9603 6836"/>
                <a:gd name="T1" fmla="*/ T0 w 2775"/>
                <a:gd name="T2" fmla="+- 0 9634 8947"/>
                <a:gd name="T3" fmla="*/ 9634 h 687"/>
                <a:gd name="T4" fmla="+- 0 6845 6836"/>
                <a:gd name="T5" fmla="*/ T4 w 2775"/>
                <a:gd name="T6" fmla="+- 0 9634 8947"/>
                <a:gd name="T7" fmla="*/ 9634 h 687"/>
                <a:gd name="T8" fmla="+- 0 6836 6836"/>
                <a:gd name="T9" fmla="*/ T8 w 2775"/>
                <a:gd name="T10" fmla="+- 0 9625 8947"/>
                <a:gd name="T11" fmla="*/ 9625 h 687"/>
                <a:gd name="T12" fmla="+- 0 6836 6836"/>
                <a:gd name="T13" fmla="*/ T12 w 2775"/>
                <a:gd name="T14" fmla="+- 0 8955 8947"/>
                <a:gd name="T15" fmla="*/ 8955 h 687"/>
                <a:gd name="T16" fmla="+- 0 6845 6836"/>
                <a:gd name="T17" fmla="*/ T16 w 2775"/>
                <a:gd name="T18" fmla="+- 0 8947 8947"/>
                <a:gd name="T19" fmla="*/ 8947 h 687"/>
                <a:gd name="T20" fmla="+- 0 9603 6836"/>
                <a:gd name="T21" fmla="*/ T20 w 2775"/>
                <a:gd name="T22" fmla="+- 0 8947 8947"/>
                <a:gd name="T23" fmla="*/ 8947 h 687"/>
                <a:gd name="T24" fmla="+- 0 9611 6836"/>
                <a:gd name="T25" fmla="*/ T24 w 2775"/>
                <a:gd name="T26" fmla="+- 0 8955 8947"/>
                <a:gd name="T27" fmla="*/ 8955 h 687"/>
                <a:gd name="T28" fmla="+- 0 9611 6836"/>
                <a:gd name="T29" fmla="*/ T28 w 2775"/>
                <a:gd name="T30" fmla="+- 0 8985 8947"/>
                <a:gd name="T31" fmla="*/ 8985 h 687"/>
                <a:gd name="T32" fmla="+- 0 6874 6836"/>
                <a:gd name="T33" fmla="*/ T32 w 2775"/>
                <a:gd name="T34" fmla="+- 0 8985 8947"/>
                <a:gd name="T35" fmla="*/ 8985 h 687"/>
                <a:gd name="T36" fmla="+- 0 6874 6836"/>
                <a:gd name="T37" fmla="*/ T36 w 2775"/>
                <a:gd name="T38" fmla="+- 0 9595 8947"/>
                <a:gd name="T39" fmla="*/ 9595 h 687"/>
                <a:gd name="T40" fmla="+- 0 9611 6836"/>
                <a:gd name="T41" fmla="*/ T40 w 2775"/>
                <a:gd name="T42" fmla="+- 0 9595 8947"/>
                <a:gd name="T43" fmla="*/ 9595 h 687"/>
                <a:gd name="T44" fmla="+- 0 9611 6836"/>
                <a:gd name="T45" fmla="*/ T44 w 2775"/>
                <a:gd name="T46" fmla="+- 0 9625 8947"/>
                <a:gd name="T47" fmla="*/ 9625 h 687"/>
                <a:gd name="T48" fmla="+- 0 9603 6836"/>
                <a:gd name="T49" fmla="*/ T48 w 2775"/>
                <a:gd name="T50" fmla="+- 0 9634 8947"/>
                <a:gd name="T51" fmla="*/ 9634 h 687"/>
                <a:gd name="T52" fmla="+- 0 9611 6836"/>
                <a:gd name="T53" fmla="*/ T52 w 2775"/>
                <a:gd name="T54" fmla="+- 0 9595 8947"/>
                <a:gd name="T55" fmla="*/ 9595 h 687"/>
                <a:gd name="T56" fmla="+- 0 9573 6836"/>
                <a:gd name="T57" fmla="*/ T56 w 2775"/>
                <a:gd name="T58" fmla="+- 0 9595 8947"/>
                <a:gd name="T59" fmla="*/ 9595 h 687"/>
                <a:gd name="T60" fmla="+- 0 9573 6836"/>
                <a:gd name="T61" fmla="*/ T60 w 2775"/>
                <a:gd name="T62" fmla="+- 0 8985 8947"/>
                <a:gd name="T63" fmla="*/ 8985 h 687"/>
                <a:gd name="T64" fmla="+- 0 9611 6836"/>
                <a:gd name="T65" fmla="*/ T64 w 2775"/>
                <a:gd name="T66" fmla="+- 0 8985 8947"/>
                <a:gd name="T67" fmla="*/ 8985 h 687"/>
                <a:gd name="T68" fmla="+- 0 9611 6836"/>
                <a:gd name="T69" fmla="*/ T68 w 2775"/>
                <a:gd name="T70" fmla="+- 0 9595 8947"/>
                <a:gd name="T71" fmla="*/ 9595 h 6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775" h="687">
                  <a:moveTo>
                    <a:pt x="2767" y="687"/>
                  </a:moveTo>
                  <a:lnTo>
                    <a:pt x="9" y="687"/>
                  </a:lnTo>
                  <a:lnTo>
                    <a:pt x="0" y="678"/>
                  </a:lnTo>
                  <a:lnTo>
                    <a:pt x="0" y="8"/>
                  </a:lnTo>
                  <a:lnTo>
                    <a:pt x="9" y="0"/>
                  </a:lnTo>
                  <a:lnTo>
                    <a:pt x="2767" y="0"/>
                  </a:lnTo>
                  <a:lnTo>
                    <a:pt x="2775" y="8"/>
                  </a:lnTo>
                  <a:lnTo>
                    <a:pt x="2775" y="38"/>
                  </a:lnTo>
                  <a:lnTo>
                    <a:pt x="38" y="38"/>
                  </a:lnTo>
                  <a:lnTo>
                    <a:pt x="38" y="648"/>
                  </a:lnTo>
                  <a:lnTo>
                    <a:pt x="2775" y="648"/>
                  </a:lnTo>
                  <a:lnTo>
                    <a:pt x="2775" y="678"/>
                  </a:lnTo>
                  <a:lnTo>
                    <a:pt x="2767" y="687"/>
                  </a:lnTo>
                  <a:close/>
                  <a:moveTo>
                    <a:pt x="2775" y="648"/>
                  </a:moveTo>
                  <a:lnTo>
                    <a:pt x="2737" y="648"/>
                  </a:lnTo>
                  <a:lnTo>
                    <a:pt x="2737" y="38"/>
                  </a:lnTo>
                  <a:lnTo>
                    <a:pt x="2775" y="38"/>
                  </a:lnTo>
                  <a:lnTo>
                    <a:pt x="2775" y="648"/>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4">
              <a:extLst>
                <a:ext uri="{FF2B5EF4-FFF2-40B4-BE49-F238E27FC236}">
                  <a16:creationId xmlns:a16="http://schemas.microsoft.com/office/drawing/2014/main" id="{97542788-1FD4-4C79-8962-A92D7D18058B}"/>
                </a:ext>
              </a:extLst>
            </p:cNvPr>
            <p:cNvSpPr>
              <a:spLocks noChangeArrowheads="1"/>
            </p:cNvSpPr>
            <p:nvPr/>
          </p:nvSpPr>
          <p:spPr bwMode="auto">
            <a:xfrm>
              <a:off x="8698" y="8965"/>
              <a:ext cx="895" cy="649"/>
            </a:xfrm>
            <a:prstGeom prst="rect">
              <a:avLst/>
            </a:prstGeom>
            <a:solidFill>
              <a:srgbClr val="EC8F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AutoShape 23">
              <a:extLst>
                <a:ext uri="{FF2B5EF4-FFF2-40B4-BE49-F238E27FC236}">
                  <a16:creationId xmlns:a16="http://schemas.microsoft.com/office/drawing/2014/main" id="{9CD7DBF1-C5AD-4CC9-BE78-40D124982C2A}"/>
                </a:ext>
              </a:extLst>
            </p:cNvPr>
            <p:cNvSpPr>
              <a:spLocks/>
            </p:cNvSpPr>
            <p:nvPr/>
          </p:nvSpPr>
          <p:spPr bwMode="auto">
            <a:xfrm>
              <a:off x="8678" y="8946"/>
              <a:ext cx="933" cy="687"/>
            </a:xfrm>
            <a:custGeom>
              <a:avLst/>
              <a:gdLst>
                <a:gd name="T0" fmla="+- 0 9603 8679"/>
                <a:gd name="T1" fmla="*/ T0 w 933"/>
                <a:gd name="T2" fmla="+- 0 9634 8947"/>
                <a:gd name="T3" fmla="*/ 9634 h 687"/>
                <a:gd name="T4" fmla="+- 0 8687 8679"/>
                <a:gd name="T5" fmla="*/ T4 w 933"/>
                <a:gd name="T6" fmla="+- 0 9634 8947"/>
                <a:gd name="T7" fmla="*/ 9634 h 687"/>
                <a:gd name="T8" fmla="+- 0 8679 8679"/>
                <a:gd name="T9" fmla="*/ T8 w 933"/>
                <a:gd name="T10" fmla="+- 0 9625 8947"/>
                <a:gd name="T11" fmla="*/ 9625 h 687"/>
                <a:gd name="T12" fmla="+- 0 8679 8679"/>
                <a:gd name="T13" fmla="*/ T12 w 933"/>
                <a:gd name="T14" fmla="+- 0 8955 8947"/>
                <a:gd name="T15" fmla="*/ 8955 h 687"/>
                <a:gd name="T16" fmla="+- 0 8687 8679"/>
                <a:gd name="T17" fmla="*/ T16 w 933"/>
                <a:gd name="T18" fmla="+- 0 8947 8947"/>
                <a:gd name="T19" fmla="*/ 8947 h 687"/>
                <a:gd name="T20" fmla="+- 0 9603 8679"/>
                <a:gd name="T21" fmla="*/ T20 w 933"/>
                <a:gd name="T22" fmla="+- 0 8947 8947"/>
                <a:gd name="T23" fmla="*/ 8947 h 687"/>
                <a:gd name="T24" fmla="+- 0 9611 8679"/>
                <a:gd name="T25" fmla="*/ T24 w 933"/>
                <a:gd name="T26" fmla="+- 0 8955 8947"/>
                <a:gd name="T27" fmla="*/ 8955 h 687"/>
                <a:gd name="T28" fmla="+- 0 9611 8679"/>
                <a:gd name="T29" fmla="*/ T28 w 933"/>
                <a:gd name="T30" fmla="+- 0 8985 8947"/>
                <a:gd name="T31" fmla="*/ 8985 h 687"/>
                <a:gd name="T32" fmla="+- 0 8717 8679"/>
                <a:gd name="T33" fmla="*/ T32 w 933"/>
                <a:gd name="T34" fmla="+- 0 8985 8947"/>
                <a:gd name="T35" fmla="*/ 8985 h 687"/>
                <a:gd name="T36" fmla="+- 0 8717 8679"/>
                <a:gd name="T37" fmla="*/ T36 w 933"/>
                <a:gd name="T38" fmla="+- 0 9595 8947"/>
                <a:gd name="T39" fmla="*/ 9595 h 687"/>
                <a:gd name="T40" fmla="+- 0 9611 8679"/>
                <a:gd name="T41" fmla="*/ T40 w 933"/>
                <a:gd name="T42" fmla="+- 0 9595 8947"/>
                <a:gd name="T43" fmla="*/ 9595 h 687"/>
                <a:gd name="T44" fmla="+- 0 9611 8679"/>
                <a:gd name="T45" fmla="*/ T44 w 933"/>
                <a:gd name="T46" fmla="+- 0 9625 8947"/>
                <a:gd name="T47" fmla="*/ 9625 h 687"/>
                <a:gd name="T48" fmla="+- 0 9603 8679"/>
                <a:gd name="T49" fmla="*/ T48 w 933"/>
                <a:gd name="T50" fmla="+- 0 9634 8947"/>
                <a:gd name="T51" fmla="*/ 9634 h 687"/>
                <a:gd name="T52" fmla="+- 0 9611 8679"/>
                <a:gd name="T53" fmla="*/ T52 w 933"/>
                <a:gd name="T54" fmla="+- 0 9595 8947"/>
                <a:gd name="T55" fmla="*/ 9595 h 687"/>
                <a:gd name="T56" fmla="+- 0 9573 8679"/>
                <a:gd name="T57" fmla="*/ T56 w 933"/>
                <a:gd name="T58" fmla="+- 0 9595 8947"/>
                <a:gd name="T59" fmla="*/ 9595 h 687"/>
                <a:gd name="T60" fmla="+- 0 9573 8679"/>
                <a:gd name="T61" fmla="*/ T60 w 933"/>
                <a:gd name="T62" fmla="+- 0 8985 8947"/>
                <a:gd name="T63" fmla="*/ 8985 h 687"/>
                <a:gd name="T64" fmla="+- 0 9611 8679"/>
                <a:gd name="T65" fmla="*/ T64 w 933"/>
                <a:gd name="T66" fmla="+- 0 8985 8947"/>
                <a:gd name="T67" fmla="*/ 8985 h 687"/>
                <a:gd name="T68" fmla="+- 0 9611 8679"/>
                <a:gd name="T69" fmla="*/ T68 w 933"/>
                <a:gd name="T70" fmla="+- 0 9595 8947"/>
                <a:gd name="T71" fmla="*/ 9595 h 6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933" h="687">
                  <a:moveTo>
                    <a:pt x="924" y="687"/>
                  </a:moveTo>
                  <a:lnTo>
                    <a:pt x="8" y="687"/>
                  </a:lnTo>
                  <a:lnTo>
                    <a:pt x="0" y="678"/>
                  </a:lnTo>
                  <a:lnTo>
                    <a:pt x="0" y="8"/>
                  </a:lnTo>
                  <a:lnTo>
                    <a:pt x="8" y="0"/>
                  </a:lnTo>
                  <a:lnTo>
                    <a:pt x="924" y="0"/>
                  </a:lnTo>
                  <a:lnTo>
                    <a:pt x="932" y="8"/>
                  </a:lnTo>
                  <a:lnTo>
                    <a:pt x="932" y="38"/>
                  </a:lnTo>
                  <a:lnTo>
                    <a:pt x="38" y="38"/>
                  </a:lnTo>
                  <a:lnTo>
                    <a:pt x="38" y="648"/>
                  </a:lnTo>
                  <a:lnTo>
                    <a:pt x="932" y="648"/>
                  </a:lnTo>
                  <a:lnTo>
                    <a:pt x="932" y="678"/>
                  </a:lnTo>
                  <a:lnTo>
                    <a:pt x="924" y="687"/>
                  </a:lnTo>
                  <a:close/>
                  <a:moveTo>
                    <a:pt x="932" y="648"/>
                  </a:moveTo>
                  <a:lnTo>
                    <a:pt x="894" y="648"/>
                  </a:lnTo>
                  <a:lnTo>
                    <a:pt x="894" y="38"/>
                  </a:lnTo>
                  <a:lnTo>
                    <a:pt x="932" y="38"/>
                  </a:lnTo>
                  <a:lnTo>
                    <a:pt x="932" y="648"/>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
              <a:extLst>
                <a:ext uri="{FF2B5EF4-FFF2-40B4-BE49-F238E27FC236}">
                  <a16:creationId xmlns:a16="http://schemas.microsoft.com/office/drawing/2014/main" id="{CE4F4F86-1245-4C30-BB18-F6EF3BD4EA18}"/>
                </a:ext>
              </a:extLst>
            </p:cNvPr>
            <p:cNvSpPr>
              <a:spLocks noChangeArrowheads="1"/>
            </p:cNvSpPr>
            <p:nvPr/>
          </p:nvSpPr>
          <p:spPr bwMode="auto">
            <a:xfrm>
              <a:off x="6955" y="7843"/>
              <a:ext cx="587" cy="359"/>
            </a:xfrm>
            <a:prstGeom prst="rect">
              <a:avLst/>
            </a:prstGeom>
            <a:solidFill>
              <a:srgbClr val="EC8F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AutoShape 21">
              <a:extLst>
                <a:ext uri="{FF2B5EF4-FFF2-40B4-BE49-F238E27FC236}">
                  <a16:creationId xmlns:a16="http://schemas.microsoft.com/office/drawing/2014/main" id="{E32212E3-DDEB-4C4F-B8BE-144444C2853A}"/>
                </a:ext>
              </a:extLst>
            </p:cNvPr>
            <p:cNvSpPr>
              <a:spLocks/>
            </p:cNvSpPr>
            <p:nvPr/>
          </p:nvSpPr>
          <p:spPr bwMode="auto">
            <a:xfrm>
              <a:off x="5997" y="7211"/>
              <a:ext cx="4337" cy="4593"/>
            </a:xfrm>
            <a:custGeom>
              <a:avLst/>
              <a:gdLst>
                <a:gd name="T0" fmla="+- 0 9661 5997"/>
                <a:gd name="T1" fmla="*/ T0 w 4337"/>
                <a:gd name="T2" fmla="+- 0 11360 7211"/>
                <a:gd name="T3" fmla="*/ 11360 h 4593"/>
                <a:gd name="T4" fmla="+- 0 9606 5997"/>
                <a:gd name="T5" fmla="*/ T4 w 4337"/>
                <a:gd name="T6" fmla="+- 0 11229 7211"/>
                <a:gd name="T7" fmla="*/ 11229 h 4593"/>
                <a:gd name="T8" fmla="+- 0 9506 5997"/>
                <a:gd name="T9" fmla="*/ T8 w 4337"/>
                <a:gd name="T10" fmla="+- 0 11129 7211"/>
                <a:gd name="T11" fmla="*/ 11129 h 4593"/>
                <a:gd name="T12" fmla="+- 0 9443 5997"/>
                <a:gd name="T13" fmla="*/ T12 w 4337"/>
                <a:gd name="T14" fmla="+- 0 11095 7211"/>
                <a:gd name="T15" fmla="*/ 11095 h 4593"/>
                <a:gd name="T16" fmla="+- 0 9300 5997"/>
                <a:gd name="T17" fmla="*/ T16 w 4337"/>
                <a:gd name="T18" fmla="+- 0 11066 7211"/>
                <a:gd name="T19" fmla="*/ 11066 h 4593"/>
                <a:gd name="T20" fmla="+- 0 9156 5997"/>
                <a:gd name="T21" fmla="*/ T20 w 4337"/>
                <a:gd name="T22" fmla="+- 0 11095 7211"/>
                <a:gd name="T23" fmla="*/ 11095 h 4593"/>
                <a:gd name="T24" fmla="+- 0 9039 5997"/>
                <a:gd name="T25" fmla="*/ T24 w 4337"/>
                <a:gd name="T26" fmla="+- 0 11174 7211"/>
                <a:gd name="T27" fmla="*/ 11174 h 4593"/>
                <a:gd name="T28" fmla="+- 0 8960 5997"/>
                <a:gd name="T29" fmla="*/ T28 w 4337"/>
                <a:gd name="T30" fmla="+- 0 11291 7211"/>
                <a:gd name="T31" fmla="*/ 11291 h 4593"/>
                <a:gd name="T32" fmla="+- 0 8931 5997"/>
                <a:gd name="T33" fmla="*/ T32 w 4337"/>
                <a:gd name="T34" fmla="+- 0 11435 7211"/>
                <a:gd name="T35" fmla="*/ 11435 h 4593"/>
                <a:gd name="T36" fmla="+- 0 8960 5997"/>
                <a:gd name="T37" fmla="*/ T36 w 4337"/>
                <a:gd name="T38" fmla="+- 0 11578 7211"/>
                <a:gd name="T39" fmla="*/ 11578 h 4593"/>
                <a:gd name="T40" fmla="+- 0 9039 5997"/>
                <a:gd name="T41" fmla="*/ T40 w 4337"/>
                <a:gd name="T42" fmla="+- 0 11695 7211"/>
                <a:gd name="T43" fmla="*/ 11695 h 4593"/>
                <a:gd name="T44" fmla="+- 0 9156 5997"/>
                <a:gd name="T45" fmla="*/ T44 w 4337"/>
                <a:gd name="T46" fmla="+- 0 11774 7211"/>
                <a:gd name="T47" fmla="*/ 11774 h 4593"/>
                <a:gd name="T48" fmla="+- 0 9300 5997"/>
                <a:gd name="T49" fmla="*/ T48 w 4337"/>
                <a:gd name="T50" fmla="+- 0 11803 7211"/>
                <a:gd name="T51" fmla="*/ 11803 h 4593"/>
                <a:gd name="T52" fmla="+- 0 9443 5997"/>
                <a:gd name="T53" fmla="*/ T52 w 4337"/>
                <a:gd name="T54" fmla="+- 0 11774 7211"/>
                <a:gd name="T55" fmla="*/ 11774 h 4593"/>
                <a:gd name="T56" fmla="+- 0 9506 5997"/>
                <a:gd name="T57" fmla="*/ T56 w 4337"/>
                <a:gd name="T58" fmla="+- 0 11740 7211"/>
                <a:gd name="T59" fmla="*/ 11740 h 4593"/>
                <a:gd name="T60" fmla="+- 0 9606 5997"/>
                <a:gd name="T61" fmla="*/ T60 w 4337"/>
                <a:gd name="T62" fmla="+- 0 11641 7211"/>
                <a:gd name="T63" fmla="*/ 11641 h 4593"/>
                <a:gd name="T64" fmla="+- 0 9661 5997"/>
                <a:gd name="T65" fmla="*/ T64 w 4337"/>
                <a:gd name="T66" fmla="+- 0 11509 7211"/>
                <a:gd name="T67" fmla="*/ 11509 h 4593"/>
                <a:gd name="T68" fmla="+- 0 10334 5997"/>
                <a:gd name="T69" fmla="*/ T68 w 4337"/>
                <a:gd name="T70" fmla="+- 0 7231 7211"/>
                <a:gd name="T71" fmla="*/ 7231 h 4593"/>
                <a:gd name="T72" fmla="+- 0 10325 5997"/>
                <a:gd name="T73" fmla="*/ T72 w 4337"/>
                <a:gd name="T74" fmla="+- 0 7216 7211"/>
                <a:gd name="T75" fmla="*/ 7216 h 4593"/>
                <a:gd name="T76" fmla="+- 0 10290 5997"/>
                <a:gd name="T77" fmla="*/ T76 w 4337"/>
                <a:gd name="T78" fmla="+- 0 7213 7211"/>
                <a:gd name="T79" fmla="*/ 7213 h 4593"/>
                <a:gd name="T80" fmla="+- 0 9768 5997"/>
                <a:gd name="T81" fmla="*/ T80 w 4337"/>
                <a:gd name="T82" fmla="+- 0 9596 7211"/>
                <a:gd name="T83" fmla="*/ 9596 h 4593"/>
                <a:gd name="T84" fmla="+- 0 9611 5997"/>
                <a:gd name="T85" fmla="*/ T84 w 4337"/>
                <a:gd name="T86" fmla="+- 0 9568 7211"/>
                <a:gd name="T87" fmla="*/ 9568 h 4593"/>
                <a:gd name="T88" fmla="+- 0 9337 5997"/>
                <a:gd name="T89" fmla="*/ T88 w 4337"/>
                <a:gd name="T90" fmla="+- 0 9559 7211"/>
                <a:gd name="T91" fmla="*/ 9559 h 4593"/>
                <a:gd name="T92" fmla="+- 0 10290 5997"/>
                <a:gd name="T93" fmla="*/ T92 w 4337"/>
                <a:gd name="T94" fmla="+- 0 7251 7211"/>
                <a:gd name="T95" fmla="*/ 7251 h 4593"/>
                <a:gd name="T96" fmla="+- 0 9698 5997"/>
                <a:gd name="T97" fmla="*/ T96 w 4337"/>
                <a:gd name="T98" fmla="+- 0 7213 7211"/>
                <a:gd name="T99" fmla="*/ 7213 h 4593"/>
                <a:gd name="T100" fmla="+- 0 9687 5997"/>
                <a:gd name="T101" fmla="*/ T100 w 4337"/>
                <a:gd name="T102" fmla="+- 0 7213 7211"/>
                <a:gd name="T103" fmla="*/ 7213 h 4593"/>
                <a:gd name="T104" fmla="+- 0 9674 5997"/>
                <a:gd name="T105" fmla="*/ T104 w 4337"/>
                <a:gd name="T106" fmla="+- 0 7251 7211"/>
                <a:gd name="T107" fmla="*/ 7251 h 4593"/>
                <a:gd name="T108" fmla="+- 0 8834 5997"/>
                <a:gd name="T109" fmla="*/ T108 w 4337"/>
                <a:gd name="T110" fmla="+- 0 9559 7211"/>
                <a:gd name="T111" fmla="*/ 9559 h 4593"/>
                <a:gd name="T112" fmla="+- 0 9674 5997"/>
                <a:gd name="T113" fmla="*/ T112 w 4337"/>
                <a:gd name="T114" fmla="+- 0 7251 7211"/>
                <a:gd name="T115" fmla="*/ 7251 h 4593"/>
                <a:gd name="T116" fmla="+- 0 9003 5997"/>
                <a:gd name="T117" fmla="*/ T116 w 4337"/>
                <a:gd name="T118" fmla="+- 0 7213 7211"/>
                <a:gd name="T119" fmla="*/ 7213 h 4593"/>
                <a:gd name="T120" fmla="+- 0 8991 5997"/>
                <a:gd name="T121" fmla="*/ T120 w 4337"/>
                <a:gd name="T122" fmla="+- 0 7213 7211"/>
                <a:gd name="T123" fmla="*/ 7213 h 4593"/>
                <a:gd name="T124" fmla="+- 0 8981 5997"/>
                <a:gd name="T125" fmla="*/ T124 w 4337"/>
                <a:gd name="T126" fmla="+- 0 7251 7211"/>
                <a:gd name="T127" fmla="*/ 7251 h 4593"/>
                <a:gd name="T128" fmla="+- 0 8291 5997"/>
                <a:gd name="T129" fmla="*/ T128 w 4337"/>
                <a:gd name="T130" fmla="+- 0 9559 7211"/>
                <a:gd name="T131" fmla="*/ 9559 h 4593"/>
                <a:gd name="T132" fmla="+- 0 8981 5997"/>
                <a:gd name="T133" fmla="*/ T132 w 4337"/>
                <a:gd name="T134" fmla="+- 0 7251 7211"/>
                <a:gd name="T135" fmla="*/ 7251 h 4593"/>
                <a:gd name="T136" fmla="+- 0 8253 5997"/>
                <a:gd name="T137" fmla="*/ T136 w 4337"/>
                <a:gd name="T138" fmla="+- 0 7213 7211"/>
                <a:gd name="T139" fmla="*/ 7213 h 4593"/>
                <a:gd name="T140" fmla="+- 0 7825 5997"/>
                <a:gd name="T141" fmla="*/ T140 w 4337"/>
                <a:gd name="T142" fmla="+- 0 9559 7211"/>
                <a:gd name="T143" fmla="*/ 9559 h 4593"/>
                <a:gd name="T144" fmla="+- 0 7787 5997"/>
                <a:gd name="T145" fmla="*/ T144 w 4337"/>
                <a:gd name="T146" fmla="+- 0 9559 7211"/>
                <a:gd name="T147" fmla="*/ 9559 h 4593"/>
                <a:gd name="T148" fmla="+- 0 7242 5997"/>
                <a:gd name="T149" fmla="*/ T148 w 4337"/>
                <a:gd name="T150" fmla="+- 0 9389 7211"/>
                <a:gd name="T151" fmla="*/ 9389 h 4593"/>
                <a:gd name="T152" fmla="+- 0 6845 5997"/>
                <a:gd name="T153" fmla="*/ T152 w 4337"/>
                <a:gd name="T154" fmla="+- 0 9559 7211"/>
                <a:gd name="T155" fmla="*/ 9559 h 4593"/>
                <a:gd name="T156" fmla="+- 0 6836 5997"/>
                <a:gd name="T157" fmla="*/ T156 w 4337"/>
                <a:gd name="T158" fmla="+- 0 9599 7211"/>
                <a:gd name="T159" fmla="*/ 9599 h 4593"/>
                <a:gd name="T160" fmla="+- 0 6042 5997"/>
                <a:gd name="T161" fmla="*/ T160 w 4337"/>
                <a:gd name="T162" fmla="+- 0 7251 7211"/>
                <a:gd name="T163" fmla="*/ 7251 h 4593"/>
                <a:gd name="T164" fmla="+- 0 7242 5997"/>
                <a:gd name="T165" fmla="*/ T164 w 4337"/>
                <a:gd name="T166" fmla="+- 0 9559 7211"/>
                <a:gd name="T167" fmla="*/ 9559 h 4593"/>
                <a:gd name="T168" fmla="+- 0 6751 5997"/>
                <a:gd name="T169" fmla="*/ T168 w 4337"/>
                <a:gd name="T170" fmla="+- 0 7251 7211"/>
                <a:gd name="T171" fmla="*/ 7251 h 4593"/>
                <a:gd name="T172" fmla="+- 0 7787 5997"/>
                <a:gd name="T173" fmla="*/ T172 w 4337"/>
                <a:gd name="T174" fmla="+- 0 9559 7211"/>
                <a:gd name="T175" fmla="*/ 9559 h 4593"/>
                <a:gd name="T176" fmla="+- 0 7438 5997"/>
                <a:gd name="T177" fmla="*/ T176 w 4337"/>
                <a:gd name="T178" fmla="+- 0 7251 7211"/>
                <a:gd name="T179" fmla="*/ 7251 h 4593"/>
                <a:gd name="T180" fmla="+- 0 8253 5997"/>
                <a:gd name="T181" fmla="*/ T180 w 4337"/>
                <a:gd name="T182" fmla="+- 0 9559 7211"/>
                <a:gd name="T183" fmla="*/ 9559 h 4593"/>
                <a:gd name="T184" fmla="+- 0 8253 5997"/>
                <a:gd name="T185" fmla="*/ T184 w 4337"/>
                <a:gd name="T186" fmla="+- 0 7213 7211"/>
                <a:gd name="T187" fmla="*/ 7213 h 4593"/>
                <a:gd name="T188" fmla="+- 0 7423 5997"/>
                <a:gd name="T189" fmla="*/ T188 w 4337"/>
                <a:gd name="T190" fmla="+- 0 7212 7211"/>
                <a:gd name="T191" fmla="*/ 7212 h 4593"/>
                <a:gd name="T192" fmla="+- 0 6736 5997"/>
                <a:gd name="T193" fmla="*/ T192 w 4337"/>
                <a:gd name="T194" fmla="+- 0 7213 7211"/>
                <a:gd name="T195" fmla="*/ 7213 h 4593"/>
                <a:gd name="T196" fmla="+- 0 6725 5997"/>
                <a:gd name="T197" fmla="*/ T196 w 4337"/>
                <a:gd name="T198" fmla="+- 0 7213 7211"/>
                <a:gd name="T199" fmla="*/ 7213 h 4593"/>
                <a:gd name="T200" fmla="+- 0 6005 5997"/>
                <a:gd name="T201" fmla="*/ T200 w 4337"/>
                <a:gd name="T202" fmla="+- 0 7216 7211"/>
                <a:gd name="T203" fmla="*/ 7216 h 4593"/>
                <a:gd name="T204" fmla="+- 0 5997 5997"/>
                <a:gd name="T205" fmla="*/ T204 w 4337"/>
                <a:gd name="T206" fmla="+- 0 7232 7211"/>
                <a:gd name="T207" fmla="*/ 7232 h 4593"/>
                <a:gd name="T208" fmla="+- 0 6680 5997"/>
                <a:gd name="T209" fmla="*/ T208 w 4337"/>
                <a:gd name="T210" fmla="+- 0 9637 7211"/>
                <a:gd name="T211" fmla="*/ 9637 h 4593"/>
                <a:gd name="T212" fmla="+- 0 6836 5997"/>
                <a:gd name="T213" fmla="*/ T212 w 4337"/>
                <a:gd name="T214" fmla="+- 0 9637 7211"/>
                <a:gd name="T215" fmla="*/ 9637 h 4593"/>
                <a:gd name="T216" fmla="+- 0 6845 5997"/>
                <a:gd name="T217" fmla="*/ T216 w 4337"/>
                <a:gd name="T218" fmla="+- 0 9650 7211"/>
                <a:gd name="T219" fmla="*/ 9650 h 4593"/>
                <a:gd name="T220" fmla="+- 0 9611 5997"/>
                <a:gd name="T221" fmla="*/ T220 w 4337"/>
                <a:gd name="T222" fmla="+- 0 9642 7211"/>
                <a:gd name="T223" fmla="*/ 9642 h 4593"/>
                <a:gd name="T224" fmla="+- 0 9793 5997"/>
                <a:gd name="T225" fmla="*/ T224 w 4337"/>
                <a:gd name="T226" fmla="+- 0 9634 7211"/>
                <a:gd name="T227" fmla="*/ 9634 h 4593"/>
                <a:gd name="T228" fmla="+- 0 9807 5997"/>
                <a:gd name="T229" fmla="*/ T228 w 4337"/>
                <a:gd name="T230" fmla="+- 0 9599 7211"/>
                <a:gd name="T231" fmla="*/ 9599 h 4593"/>
                <a:gd name="T232" fmla="+- 0 10334 5997"/>
                <a:gd name="T233" fmla="*/ T232 w 4337"/>
                <a:gd name="T234" fmla="+- 0 7231 7211"/>
                <a:gd name="T235" fmla="*/ 7231 h 459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Lst>
              <a:rect l="0" t="0" r="r" b="b"/>
              <a:pathLst>
                <a:path w="4337" h="4593">
                  <a:moveTo>
                    <a:pt x="3672" y="4224"/>
                  </a:moveTo>
                  <a:lnTo>
                    <a:pt x="3664" y="4149"/>
                  </a:lnTo>
                  <a:lnTo>
                    <a:pt x="3643" y="4080"/>
                  </a:lnTo>
                  <a:lnTo>
                    <a:pt x="3609" y="4018"/>
                  </a:lnTo>
                  <a:lnTo>
                    <a:pt x="3564" y="3963"/>
                  </a:lnTo>
                  <a:lnTo>
                    <a:pt x="3509" y="3918"/>
                  </a:lnTo>
                  <a:lnTo>
                    <a:pt x="3463" y="3893"/>
                  </a:lnTo>
                  <a:lnTo>
                    <a:pt x="3446" y="3884"/>
                  </a:lnTo>
                  <a:lnTo>
                    <a:pt x="3377" y="3862"/>
                  </a:lnTo>
                  <a:lnTo>
                    <a:pt x="3303" y="3855"/>
                  </a:lnTo>
                  <a:lnTo>
                    <a:pt x="3228" y="3862"/>
                  </a:lnTo>
                  <a:lnTo>
                    <a:pt x="3159" y="3884"/>
                  </a:lnTo>
                  <a:lnTo>
                    <a:pt x="3097" y="3918"/>
                  </a:lnTo>
                  <a:lnTo>
                    <a:pt x="3042" y="3963"/>
                  </a:lnTo>
                  <a:lnTo>
                    <a:pt x="2997" y="4018"/>
                  </a:lnTo>
                  <a:lnTo>
                    <a:pt x="2963" y="4080"/>
                  </a:lnTo>
                  <a:lnTo>
                    <a:pt x="2941" y="4149"/>
                  </a:lnTo>
                  <a:lnTo>
                    <a:pt x="2934" y="4224"/>
                  </a:lnTo>
                  <a:lnTo>
                    <a:pt x="2941" y="4298"/>
                  </a:lnTo>
                  <a:lnTo>
                    <a:pt x="2963" y="4367"/>
                  </a:lnTo>
                  <a:lnTo>
                    <a:pt x="2997" y="4430"/>
                  </a:lnTo>
                  <a:lnTo>
                    <a:pt x="3042" y="4484"/>
                  </a:lnTo>
                  <a:lnTo>
                    <a:pt x="3097" y="4529"/>
                  </a:lnTo>
                  <a:lnTo>
                    <a:pt x="3159" y="4563"/>
                  </a:lnTo>
                  <a:lnTo>
                    <a:pt x="3228" y="4585"/>
                  </a:lnTo>
                  <a:lnTo>
                    <a:pt x="3303" y="4592"/>
                  </a:lnTo>
                  <a:lnTo>
                    <a:pt x="3377" y="4585"/>
                  </a:lnTo>
                  <a:lnTo>
                    <a:pt x="3446" y="4563"/>
                  </a:lnTo>
                  <a:lnTo>
                    <a:pt x="3463" y="4554"/>
                  </a:lnTo>
                  <a:lnTo>
                    <a:pt x="3509" y="4529"/>
                  </a:lnTo>
                  <a:lnTo>
                    <a:pt x="3564" y="4484"/>
                  </a:lnTo>
                  <a:lnTo>
                    <a:pt x="3609" y="4430"/>
                  </a:lnTo>
                  <a:lnTo>
                    <a:pt x="3643" y="4367"/>
                  </a:lnTo>
                  <a:lnTo>
                    <a:pt x="3664" y="4298"/>
                  </a:lnTo>
                  <a:lnTo>
                    <a:pt x="3672" y="4224"/>
                  </a:lnTo>
                  <a:close/>
                  <a:moveTo>
                    <a:pt x="4337" y="20"/>
                  </a:moveTo>
                  <a:lnTo>
                    <a:pt x="4336" y="14"/>
                  </a:lnTo>
                  <a:lnTo>
                    <a:pt x="4328" y="5"/>
                  </a:lnTo>
                  <a:lnTo>
                    <a:pt x="4323" y="2"/>
                  </a:lnTo>
                  <a:lnTo>
                    <a:pt x="4293" y="2"/>
                  </a:lnTo>
                  <a:lnTo>
                    <a:pt x="4293" y="40"/>
                  </a:lnTo>
                  <a:lnTo>
                    <a:pt x="3771" y="2385"/>
                  </a:lnTo>
                  <a:lnTo>
                    <a:pt x="3614" y="2385"/>
                  </a:lnTo>
                  <a:lnTo>
                    <a:pt x="3614" y="2357"/>
                  </a:lnTo>
                  <a:lnTo>
                    <a:pt x="3606" y="2348"/>
                  </a:lnTo>
                  <a:lnTo>
                    <a:pt x="3340" y="2348"/>
                  </a:lnTo>
                  <a:lnTo>
                    <a:pt x="3716" y="40"/>
                  </a:lnTo>
                  <a:lnTo>
                    <a:pt x="4293" y="40"/>
                  </a:lnTo>
                  <a:lnTo>
                    <a:pt x="4293" y="2"/>
                  </a:lnTo>
                  <a:lnTo>
                    <a:pt x="3701" y="2"/>
                  </a:lnTo>
                  <a:lnTo>
                    <a:pt x="3692" y="1"/>
                  </a:lnTo>
                  <a:lnTo>
                    <a:pt x="3690" y="2"/>
                  </a:lnTo>
                  <a:lnTo>
                    <a:pt x="3677" y="2"/>
                  </a:lnTo>
                  <a:lnTo>
                    <a:pt x="3677" y="40"/>
                  </a:lnTo>
                  <a:lnTo>
                    <a:pt x="3301" y="2348"/>
                  </a:lnTo>
                  <a:lnTo>
                    <a:pt x="2837" y="2348"/>
                  </a:lnTo>
                  <a:lnTo>
                    <a:pt x="3022" y="40"/>
                  </a:lnTo>
                  <a:lnTo>
                    <a:pt x="3677" y="40"/>
                  </a:lnTo>
                  <a:lnTo>
                    <a:pt x="3677" y="2"/>
                  </a:lnTo>
                  <a:lnTo>
                    <a:pt x="3006" y="2"/>
                  </a:lnTo>
                  <a:lnTo>
                    <a:pt x="2995" y="1"/>
                  </a:lnTo>
                  <a:lnTo>
                    <a:pt x="2994" y="2"/>
                  </a:lnTo>
                  <a:lnTo>
                    <a:pt x="2984" y="2"/>
                  </a:lnTo>
                  <a:lnTo>
                    <a:pt x="2984" y="40"/>
                  </a:lnTo>
                  <a:lnTo>
                    <a:pt x="2799" y="2348"/>
                  </a:lnTo>
                  <a:lnTo>
                    <a:pt x="2294" y="2348"/>
                  </a:lnTo>
                  <a:lnTo>
                    <a:pt x="2265" y="40"/>
                  </a:lnTo>
                  <a:lnTo>
                    <a:pt x="2984" y="40"/>
                  </a:lnTo>
                  <a:lnTo>
                    <a:pt x="2984" y="2"/>
                  </a:lnTo>
                  <a:lnTo>
                    <a:pt x="2256" y="2"/>
                  </a:lnTo>
                  <a:lnTo>
                    <a:pt x="2256" y="2348"/>
                  </a:lnTo>
                  <a:lnTo>
                    <a:pt x="1828" y="2348"/>
                  </a:lnTo>
                  <a:lnTo>
                    <a:pt x="1790" y="2118"/>
                  </a:lnTo>
                  <a:lnTo>
                    <a:pt x="1790" y="2348"/>
                  </a:lnTo>
                  <a:lnTo>
                    <a:pt x="1284" y="2348"/>
                  </a:lnTo>
                  <a:lnTo>
                    <a:pt x="1245" y="2178"/>
                  </a:lnTo>
                  <a:lnTo>
                    <a:pt x="1245" y="2348"/>
                  </a:lnTo>
                  <a:lnTo>
                    <a:pt x="848" y="2348"/>
                  </a:lnTo>
                  <a:lnTo>
                    <a:pt x="839" y="2357"/>
                  </a:lnTo>
                  <a:lnTo>
                    <a:pt x="839" y="2388"/>
                  </a:lnTo>
                  <a:lnTo>
                    <a:pt x="706" y="2388"/>
                  </a:lnTo>
                  <a:lnTo>
                    <a:pt x="45" y="40"/>
                  </a:lnTo>
                  <a:lnTo>
                    <a:pt x="715" y="40"/>
                  </a:lnTo>
                  <a:lnTo>
                    <a:pt x="1245" y="2348"/>
                  </a:lnTo>
                  <a:lnTo>
                    <a:pt x="1245" y="2178"/>
                  </a:lnTo>
                  <a:lnTo>
                    <a:pt x="754" y="40"/>
                  </a:lnTo>
                  <a:lnTo>
                    <a:pt x="1402" y="40"/>
                  </a:lnTo>
                  <a:lnTo>
                    <a:pt x="1790" y="2348"/>
                  </a:lnTo>
                  <a:lnTo>
                    <a:pt x="1790" y="2118"/>
                  </a:lnTo>
                  <a:lnTo>
                    <a:pt x="1441" y="40"/>
                  </a:lnTo>
                  <a:lnTo>
                    <a:pt x="2227" y="40"/>
                  </a:lnTo>
                  <a:lnTo>
                    <a:pt x="2256" y="2348"/>
                  </a:lnTo>
                  <a:lnTo>
                    <a:pt x="2256" y="2"/>
                  </a:lnTo>
                  <a:lnTo>
                    <a:pt x="1428" y="2"/>
                  </a:lnTo>
                  <a:lnTo>
                    <a:pt x="1426" y="1"/>
                  </a:lnTo>
                  <a:lnTo>
                    <a:pt x="1417" y="2"/>
                  </a:lnTo>
                  <a:lnTo>
                    <a:pt x="739" y="2"/>
                  </a:lnTo>
                  <a:lnTo>
                    <a:pt x="736" y="0"/>
                  </a:lnTo>
                  <a:lnTo>
                    <a:pt x="728" y="2"/>
                  </a:lnTo>
                  <a:lnTo>
                    <a:pt x="14" y="2"/>
                  </a:lnTo>
                  <a:lnTo>
                    <a:pt x="8" y="5"/>
                  </a:lnTo>
                  <a:lnTo>
                    <a:pt x="1" y="15"/>
                  </a:lnTo>
                  <a:lnTo>
                    <a:pt x="0" y="21"/>
                  </a:lnTo>
                  <a:lnTo>
                    <a:pt x="676" y="2421"/>
                  </a:lnTo>
                  <a:lnTo>
                    <a:pt x="683" y="2426"/>
                  </a:lnTo>
                  <a:lnTo>
                    <a:pt x="692" y="2426"/>
                  </a:lnTo>
                  <a:lnTo>
                    <a:pt x="839" y="2426"/>
                  </a:lnTo>
                  <a:lnTo>
                    <a:pt x="839" y="2431"/>
                  </a:lnTo>
                  <a:lnTo>
                    <a:pt x="848" y="2439"/>
                  </a:lnTo>
                  <a:lnTo>
                    <a:pt x="3606" y="2439"/>
                  </a:lnTo>
                  <a:lnTo>
                    <a:pt x="3614" y="2431"/>
                  </a:lnTo>
                  <a:lnTo>
                    <a:pt x="3614" y="2423"/>
                  </a:lnTo>
                  <a:lnTo>
                    <a:pt x="3796" y="2423"/>
                  </a:lnTo>
                  <a:lnTo>
                    <a:pt x="3803" y="2417"/>
                  </a:lnTo>
                  <a:lnTo>
                    <a:pt x="3810" y="2388"/>
                  </a:lnTo>
                  <a:lnTo>
                    <a:pt x="4332" y="40"/>
                  </a:lnTo>
                  <a:lnTo>
                    <a:pt x="4337" y="20"/>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7" name="Picture 20">
              <a:extLst>
                <a:ext uri="{FF2B5EF4-FFF2-40B4-BE49-F238E27FC236}">
                  <a16:creationId xmlns:a16="http://schemas.microsoft.com/office/drawing/2014/main" id="{12FE2FB3-6A57-4287-8C88-825BD77BA7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0" y="11255"/>
              <a:ext cx="359" cy="358"/>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19">
              <a:extLst>
                <a:ext uri="{FF2B5EF4-FFF2-40B4-BE49-F238E27FC236}">
                  <a16:creationId xmlns:a16="http://schemas.microsoft.com/office/drawing/2014/main" id="{CBF139D0-07E7-41FD-92E0-329E1BF17111}"/>
                </a:ext>
              </a:extLst>
            </p:cNvPr>
            <p:cNvSpPr>
              <a:spLocks/>
            </p:cNvSpPr>
            <p:nvPr/>
          </p:nvSpPr>
          <p:spPr bwMode="auto">
            <a:xfrm>
              <a:off x="9236" y="11006"/>
              <a:ext cx="435" cy="508"/>
            </a:xfrm>
            <a:custGeom>
              <a:avLst/>
              <a:gdLst>
                <a:gd name="T0" fmla="+- 0 9319 9237"/>
                <a:gd name="T1" fmla="*/ T0 w 435"/>
                <a:gd name="T2" fmla="+- 0 11513 11006"/>
                <a:gd name="T3" fmla="*/ 11513 h 508"/>
                <a:gd name="T4" fmla="+- 0 9277 9237"/>
                <a:gd name="T5" fmla="*/ T4 w 435"/>
                <a:gd name="T6" fmla="+- 0 11510 11006"/>
                <a:gd name="T7" fmla="*/ 11510 h 508"/>
                <a:gd name="T8" fmla="+- 0 9245 9237"/>
                <a:gd name="T9" fmla="*/ T8 w 435"/>
                <a:gd name="T10" fmla="+- 0 11484 11006"/>
                <a:gd name="T11" fmla="*/ 11484 h 508"/>
                <a:gd name="T12" fmla="+- 0 9237 9237"/>
                <a:gd name="T13" fmla="*/ T12 w 435"/>
                <a:gd name="T14" fmla="+- 0 11439 11006"/>
                <a:gd name="T15" fmla="*/ 11439 h 508"/>
                <a:gd name="T16" fmla="+- 0 9295 9237"/>
                <a:gd name="T17" fmla="*/ T16 w 435"/>
                <a:gd name="T18" fmla="+- 0 11040 11006"/>
                <a:gd name="T19" fmla="*/ 11040 h 508"/>
                <a:gd name="T20" fmla="+- 0 9299 9237"/>
                <a:gd name="T21" fmla="*/ T20 w 435"/>
                <a:gd name="T22" fmla="+- 0 11026 11006"/>
                <a:gd name="T23" fmla="*/ 11026 h 508"/>
                <a:gd name="T24" fmla="+- 0 9308 9237"/>
                <a:gd name="T25" fmla="*/ T24 w 435"/>
                <a:gd name="T26" fmla="+- 0 11016 11006"/>
                <a:gd name="T27" fmla="*/ 11016 h 508"/>
                <a:gd name="T28" fmla="+- 0 9320 9237"/>
                <a:gd name="T29" fmla="*/ T28 w 435"/>
                <a:gd name="T30" fmla="+- 0 11009 11006"/>
                <a:gd name="T31" fmla="*/ 11009 h 508"/>
                <a:gd name="T32" fmla="+- 0 9334 9237"/>
                <a:gd name="T33" fmla="*/ T32 w 435"/>
                <a:gd name="T34" fmla="+- 0 11006 11006"/>
                <a:gd name="T35" fmla="*/ 11006 h 508"/>
                <a:gd name="T36" fmla="+- 0 9640 9237"/>
                <a:gd name="T37" fmla="*/ T36 w 435"/>
                <a:gd name="T38" fmla="+- 0 11006 11006"/>
                <a:gd name="T39" fmla="*/ 11006 h 508"/>
                <a:gd name="T40" fmla="+- 0 9657 9237"/>
                <a:gd name="T41" fmla="*/ T40 w 435"/>
                <a:gd name="T42" fmla="+- 0 11011 11006"/>
                <a:gd name="T43" fmla="*/ 11011 h 508"/>
                <a:gd name="T44" fmla="+- 0 9668 9237"/>
                <a:gd name="T45" fmla="*/ T44 w 435"/>
                <a:gd name="T46" fmla="+- 0 11023 11006"/>
                <a:gd name="T47" fmla="*/ 11023 h 508"/>
                <a:gd name="T48" fmla="+- 0 9671 9237"/>
                <a:gd name="T49" fmla="*/ T48 w 435"/>
                <a:gd name="T50" fmla="+- 0 11039 11006"/>
                <a:gd name="T51" fmla="*/ 11039 h 508"/>
                <a:gd name="T52" fmla="+- 0 9665 9237"/>
                <a:gd name="T53" fmla="*/ T52 w 435"/>
                <a:gd name="T54" fmla="+- 0 11056 11006"/>
                <a:gd name="T55" fmla="*/ 11056 h 508"/>
                <a:gd name="T56" fmla="+- 0 9356 9237"/>
                <a:gd name="T57" fmla="*/ T56 w 435"/>
                <a:gd name="T58" fmla="+- 0 11487 11006"/>
                <a:gd name="T59" fmla="*/ 11487 h 508"/>
                <a:gd name="T60" fmla="+- 0 9319 9237"/>
                <a:gd name="T61" fmla="*/ T60 w 435"/>
                <a:gd name="T62" fmla="+- 0 11513 11006"/>
                <a:gd name="T63" fmla="*/ 11513 h 50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435" h="508">
                  <a:moveTo>
                    <a:pt x="82" y="507"/>
                  </a:moveTo>
                  <a:lnTo>
                    <a:pt x="40" y="504"/>
                  </a:lnTo>
                  <a:lnTo>
                    <a:pt x="8" y="478"/>
                  </a:lnTo>
                  <a:lnTo>
                    <a:pt x="0" y="433"/>
                  </a:lnTo>
                  <a:lnTo>
                    <a:pt x="58" y="34"/>
                  </a:lnTo>
                  <a:lnTo>
                    <a:pt x="62" y="20"/>
                  </a:lnTo>
                  <a:lnTo>
                    <a:pt x="71" y="10"/>
                  </a:lnTo>
                  <a:lnTo>
                    <a:pt x="83" y="3"/>
                  </a:lnTo>
                  <a:lnTo>
                    <a:pt x="97" y="0"/>
                  </a:lnTo>
                  <a:lnTo>
                    <a:pt x="403" y="0"/>
                  </a:lnTo>
                  <a:lnTo>
                    <a:pt x="420" y="5"/>
                  </a:lnTo>
                  <a:lnTo>
                    <a:pt x="431" y="17"/>
                  </a:lnTo>
                  <a:lnTo>
                    <a:pt x="434" y="33"/>
                  </a:lnTo>
                  <a:lnTo>
                    <a:pt x="428" y="50"/>
                  </a:lnTo>
                  <a:lnTo>
                    <a:pt x="119" y="481"/>
                  </a:lnTo>
                  <a:lnTo>
                    <a:pt x="82" y="507"/>
                  </a:lnTo>
                  <a:close/>
                </a:path>
              </a:pathLst>
            </a:custGeom>
            <a:solidFill>
              <a:srgbClr val="7B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AutoShape 18">
              <a:extLst>
                <a:ext uri="{FF2B5EF4-FFF2-40B4-BE49-F238E27FC236}">
                  <a16:creationId xmlns:a16="http://schemas.microsoft.com/office/drawing/2014/main" id="{2DE290C7-8668-41A8-8509-27592843883C}"/>
                </a:ext>
              </a:extLst>
            </p:cNvPr>
            <p:cNvSpPr>
              <a:spLocks/>
            </p:cNvSpPr>
            <p:nvPr/>
          </p:nvSpPr>
          <p:spPr bwMode="auto">
            <a:xfrm>
              <a:off x="6765" y="10868"/>
              <a:ext cx="2925" cy="936"/>
            </a:xfrm>
            <a:custGeom>
              <a:avLst/>
              <a:gdLst>
                <a:gd name="T0" fmla="+- 0 7496 6766"/>
                <a:gd name="T1" fmla="*/ T0 w 2925"/>
                <a:gd name="T2" fmla="+- 0 11360 10868"/>
                <a:gd name="T3" fmla="*/ 11360 h 936"/>
                <a:gd name="T4" fmla="+- 0 7441 6766"/>
                <a:gd name="T5" fmla="*/ T4 w 2925"/>
                <a:gd name="T6" fmla="+- 0 11229 10868"/>
                <a:gd name="T7" fmla="*/ 11229 h 936"/>
                <a:gd name="T8" fmla="+- 0 7341 6766"/>
                <a:gd name="T9" fmla="*/ T8 w 2925"/>
                <a:gd name="T10" fmla="+- 0 11129 10868"/>
                <a:gd name="T11" fmla="*/ 11129 h 936"/>
                <a:gd name="T12" fmla="+- 0 7278 6766"/>
                <a:gd name="T13" fmla="*/ T12 w 2925"/>
                <a:gd name="T14" fmla="+- 0 11095 10868"/>
                <a:gd name="T15" fmla="*/ 11095 h 936"/>
                <a:gd name="T16" fmla="+- 0 7135 6766"/>
                <a:gd name="T17" fmla="*/ T16 w 2925"/>
                <a:gd name="T18" fmla="+- 0 11066 10868"/>
                <a:gd name="T19" fmla="*/ 11066 h 936"/>
                <a:gd name="T20" fmla="+- 0 6991 6766"/>
                <a:gd name="T21" fmla="*/ T20 w 2925"/>
                <a:gd name="T22" fmla="+- 0 11095 10868"/>
                <a:gd name="T23" fmla="*/ 11095 h 936"/>
                <a:gd name="T24" fmla="+- 0 6874 6766"/>
                <a:gd name="T25" fmla="*/ T24 w 2925"/>
                <a:gd name="T26" fmla="+- 0 11174 10868"/>
                <a:gd name="T27" fmla="*/ 11174 h 936"/>
                <a:gd name="T28" fmla="+- 0 6795 6766"/>
                <a:gd name="T29" fmla="*/ T28 w 2925"/>
                <a:gd name="T30" fmla="+- 0 11291 10868"/>
                <a:gd name="T31" fmla="*/ 11291 h 936"/>
                <a:gd name="T32" fmla="+- 0 6766 6766"/>
                <a:gd name="T33" fmla="*/ T32 w 2925"/>
                <a:gd name="T34" fmla="+- 0 11435 10868"/>
                <a:gd name="T35" fmla="*/ 11435 h 936"/>
                <a:gd name="T36" fmla="+- 0 6795 6766"/>
                <a:gd name="T37" fmla="*/ T36 w 2925"/>
                <a:gd name="T38" fmla="+- 0 11578 10868"/>
                <a:gd name="T39" fmla="*/ 11578 h 936"/>
                <a:gd name="T40" fmla="+- 0 6874 6766"/>
                <a:gd name="T41" fmla="*/ T40 w 2925"/>
                <a:gd name="T42" fmla="+- 0 11695 10868"/>
                <a:gd name="T43" fmla="*/ 11695 h 936"/>
                <a:gd name="T44" fmla="+- 0 6991 6766"/>
                <a:gd name="T45" fmla="*/ T44 w 2925"/>
                <a:gd name="T46" fmla="+- 0 11774 10868"/>
                <a:gd name="T47" fmla="*/ 11774 h 936"/>
                <a:gd name="T48" fmla="+- 0 7135 6766"/>
                <a:gd name="T49" fmla="*/ T48 w 2925"/>
                <a:gd name="T50" fmla="+- 0 11803 10868"/>
                <a:gd name="T51" fmla="*/ 11803 h 936"/>
                <a:gd name="T52" fmla="+- 0 7278 6766"/>
                <a:gd name="T53" fmla="*/ T52 w 2925"/>
                <a:gd name="T54" fmla="+- 0 11774 10868"/>
                <a:gd name="T55" fmla="*/ 11774 h 936"/>
                <a:gd name="T56" fmla="+- 0 7341 6766"/>
                <a:gd name="T57" fmla="*/ T56 w 2925"/>
                <a:gd name="T58" fmla="+- 0 11740 10868"/>
                <a:gd name="T59" fmla="*/ 11740 h 936"/>
                <a:gd name="T60" fmla="+- 0 7441 6766"/>
                <a:gd name="T61" fmla="*/ T60 w 2925"/>
                <a:gd name="T62" fmla="+- 0 11641 10868"/>
                <a:gd name="T63" fmla="*/ 11641 h 936"/>
                <a:gd name="T64" fmla="+- 0 7496 6766"/>
                <a:gd name="T65" fmla="*/ T64 w 2925"/>
                <a:gd name="T66" fmla="+- 0 11509 10868"/>
                <a:gd name="T67" fmla="*/ 11509 h 936"/>
                <a:gd name="T68" fmla="+- 0 9690 6766"/>
                <a:gd name="T69" fmla="*/ T68 w 2925"/>
                <a:gd name="T70" fmla="+- 0 11041 10868"/>
                <a:gd name="T71" fmla="*/ 11041 h 936"/>
                <a:gd name="T72" fmla="+- 0 9689 6766"/>
                <a:gd name="T73" fmla="*/ T72 w 2925"/>
                <a:gd name="T74" fmla="+- 0 11025 10868"/>
                <a:gd name="T75" fmla="*/ 11025 h 936"/>
                <a:gd name="T76" fmla="+- 0 9677 6766"/>
                <a:gd name="T77" fmla="*/ T76 w 2925"/>
                <a:gd name="T78" fmla="+- 0 11003 10868"/>
                <a:gd name="T79" fmla="*/ 11003 h 936"/>
                <a:gd name="T80" fmla="+- 0 9654 6766"/>
                <a:gd name="T81" fmla="*/ T80 w 2925"/>
                <a:gd name="T82" fmla="+- 0 10989 10868"/>
                <a:gd name="T83" fmla="*/ 10989 h 936"/>
                <a:gd name="T84" fmla="+- 0 9341 6766"/>
                <a:gd name="T85" fmla="*/ T84 w 2925"/>
                <a:gd name="T86" fmla="+- 0 11476 10868"/>
                <a:gd name="T87" fmla="*/ 11476 h 936"/>
                <a:gd name="T88" fmla="+- 0 9313 6766"/>
                <a:gd name="T89" fmla="*/ T88 w 2925"/>
                <a:gd name="T90" fmla="+- 0 11495 10868"/>
                <a:gd name="T91" fmla="*/ 11495 h 936"/>
                <a:gd name="T92" fmla="+- 0 9285 6766"/>
                <a:gd name="T93" fmla="*/ T92 w 2925"/>
                <a:gd name="T94" fmla="+- 0 11493 10868"/>
                <a:gd name="T95" fmla="*/ 11493 h 936"/>
                <a:gd name="T96" fmla="+- 0 9263 6766"/>
                <a:gd name="T97" fmla="*/ T96 w 2925"/>
                <a:gd name="T98" fmla="+- 0 11475 10868"/>
                <a:gd name="T99" fmla="*/ 11475 h 936"/>
                <a:gd name="T100" fmla="+- 0 9255 6766"/>
                <a:gd name="T101" fmla="*/ T100 w 2925"/>
                <a:gd name="T102" fmla="+- 0 11442 10868"/>
                <a:gd name="T103" fmla="*/ 11442 h 936"/>
                <a:gd name="T104" fmla="+- 0 9324 6766"/>
                <a:gd name="T105" fmla="*/ T104 w 2925"/>
                <a:gd name="T106" fmla="+- 0 11025 10868"/>
                <a:gd name="T107" fmla="*/ 11025 h 936"/>
                <a:gd name="T108" fmla="+- 0 9613 6766"/>
                <a:gd name="T109" fmla="*/ T108 w 2925"/>
                <a:gd name="T110" fmla="+- 0 11025 10868"/>
                <a:gd name="T111" fmla="*/ 11025 h 936"/>
                <a:gd name="T112" fmla="+- 0 9650 6766"/>
                <a:gd name="T113" fmla="*/ T112 w 2925"/>
                <a:gd name="T114" fmla="+- 0 11030 10868"/>
                <a:gd name="T115" fmla="*/ 11030 h 936"/>
                <a:gd name="T116" fmla="+- 0 9654 6766"/>
                <a:gd name="T117" fmla="*/ T116 w 2925"/>
                <a:gd name="T118" fmla="+- 0 11039 10868"/>
                <a:gd name="T119" fmla="*/ 11039 h 936"/>
                <a:gd name="T120" fmla="+- 0 9654 6766"/>
                <a:gd name="T121" fmla="*/ T120 w 2925"/>
                <a:gd name="T122" fmla="+- 0 10989 10868"/>
                <a:gd name="T123" fmla="*/ 10989 h 936"/>
                <a:gd name="T124" fmla="+- 0 9622 6766"/>
                <a:gd name="T125" fmla="*/ T124 w 2925"/>
                <a:gd name="T126" fmla="+- 0 10987 10868"/>
                <a:gd name="T127" fmla="*/ 10987 h 936"/>
                <a:gd name="T128" fmla="+- 0 9622 6766"/>
                <a:gd name="T129" fmla="*/ T128 w 2925"/>
                <a:gd name="T130" fmla="+- 0 10877 10868"/>
                <a:gd name="T131" fmla="*/ 10877 h 936"/>
                <a:gd name="T132" fmla="+- 0 9364 6766"/>
                <a:gd name="T133" fmla="*/ T132 w 2925"/>
                <a:gd name="T134" fmla="+- 0 10868 10868"/>
                <a:gd name="T135" fmla="*/ 10868 h 936"/>
                <a:gd name="T136" fmla="+- 0 9356 6766"/>
                <a:gd name="T137" fmla="*/ T136 w 2925"/>
                <a:gd name="T138" fmla="+- 0 10987 10868"/>
                <a:gd name="T139" fmla="*/ 10987 h 936"/>
                <a:gd name="T140" fmla="+- 0 9313 6766"/>
                <a:gd name="T141" fmla="*/ T140 w 2925"/>
                <a:gd name="T142" fmla="+- 0 10991 10868"/>
                <a:gd name="T143" fmla="*/ 10991 h 936"/>
                <a:gd name="T144" fmla="+- 0 9283 6766"/>
                <a:gd name="T145" fmla="*/ T144 w 2925"/>
                <a:gd name="T146" fmla="+- 0 11017 10868"/>
                <a:gd name="T147" fmla="*/ 11017 h 936"/>
                <a:gd name="T148" fmla="+- 0 9218 6766"/>
                <a:gd name="T149" fmla="*/ T148 w 2925"/>
                <a:gd name="T150" fmla="+- 0 11437 10868"/>
                <a:gd name="T151" fmla="*/ 11437 h 936"/>
                <a:gd name="T152" fmla="+- 0 9228 6766"/>
                <a:gd name="T153" fmla="*/ T152 w 2925"/>
                <a:gd name="T154" fmla="+- 0 11492 10868"/>
                <a:gd name="T155" fmla="*/ 11492 h 936"/>
                <a:gd name="T156" fmla="+- 0 9270 6766"/>
                <a:gd name="T157" fmla="*/ T156 w 2925"/>
                <a:gd name="T158" fmla="+- 0 11528 10868"/>
                <a:gd name="T159" fmla="*/ 11528 h 936"/>
                <a:gd name="T160" fmla="+- 0 9292 6766"/>
                <a:gd name="T161" fmla="*/ T160 w 2925"/>
                <a:gd name="T162" fmla="+- 0 11534 10868"/>
                <a:gd name="T163" fmla="*/ 11534 h 936"/>
                <a:gd name="T164" fmla="+- 0 9323 6766"/>
                <a:gd name="T165" fmla="*/ T164 w 2925"/>
                <a:gd name="T166" fmla="+- 0 11532 10868"/>
                <a:gd name="T167" fmla="*/ 11532 h 936"/>
                <a:gd name="T168" fmla="+- 0 9358 6766"/>
                <a:gd name="T169" fmla="*/ T168 w 2925"/>
                <a:gd name="T170" fmla="+- 0 11514 10868"/>
                <a:gd name="T171" fmla="*/ 11514 h 936"/>
                <a:gd name="T172" fmla="+- 0 9373 6766"/>
                <a:gd name="T173" fmla="*/ T172 w 2925"/>
                <a:gd name="T174" fmla="+- 0 11496 10868"/>
                <a:gd name="T175" fmla="*/ 11496 h 936"/>
                <a:gd name="T176" fmla="+- 0 9687 6766"/>
                <a:gd name="T177" fmla="*/ T176 w 2925"/>
                <a:gd name="T178" fmla="+- 0 11054 10868"/>
                <a:gd name="T179" fmla="*/ 11054 h 93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Lst>
              <a:rect l="0" t="0" r="r" b="b"/>
              <a:pathLst>
                <a:path w="2925" h="936">
                  <a:moveTo>
                    <a:pt x="738" y="567"/>
                  </a:moveTo>
                  <a:lnTo>
                    <a:pt x="730" y="492"/>
                  </a:lnTo>
                  <a:lnTo>
                    <a:pt x="709" y="423"/>
                  </a:lnTo>
                  <a:lnTo>
                    <a:pt x="675" y="361"/>
                  </a:lnTo>
                  <a:lnTo>
                    <a:pt x="630" y="306"/>
                  </a:lnTo>
                  <a:lnTo>
                    <a:pt x="575" y="261"/>
                  </a:lnTo>
                  <a:lnTo>
                    <a:pt x="529" y="236"/>
                  </a:lnTo>
                  <a:lnTo>
                    <a:pt x="512" y="227"/>
                  </a:lnTo>
                  <a:lnTo>
                    <a:pt x="443" y="205"/>
                  </a:lnTo>
                  <a:lnTo>
                    <a:pt x="369" y="198"/>
                  </a:lnTo>
                  <a:lnTo>
                    <a:pt x="295" y="205"/>
                  </a:lnTo>
                  <a:lnTo>
                    <a:pt x="225" y="227"/>
                  </a:lnTo>
                  <a:lnTo>
                    <a:pt x="163" y="261"/>
                  </a:lnTo>
                  <a:lnTo>
                    <a:pt x="108" y="306"/>
                  </a:lnTo>
                  <a:lnTo>
                    <a:pt x="63" y="361"/>
                  </a:lnTo>
                  <a:lnTo>
                    <a:pt x="29" y="423"/>
                  </a:lnTo>
                  <a:lnTo>
                    <a:pt x="7" y="492"/>
                  </a:lnTo>
                  <a:lnTo>
                    <a:pt x="0" y="567"/>
                  </a:lnTo>
                  <a:lnTo>
                    <a:pt x="7" y="641"/>
                  </a:lnTo>
                  <a:lnTo>
                    <a:pt x="29" y="710"/>
                  </a:lnTo>
                  <a:lnTo>
                    <a:pt x="63" y="773"/>
                  </a:lnTo>
                  <a:lnTo>
                    <a:pt x="108" y="827"/>
                  </a:lnTo>
                  <a:lnTo>
                    <a:pt x="163" y="872"/>
                  </a:lnTo>
                  <a:lnTo>
                    <a:pt x="225" y="906"/>
                  </a:lnTo>
                  <a:lnTo>
                    <a:pt x="295" y="928"/>
                  </a:lnTo>
                  <a:lnTo>
                    <a:pt x="369" y="935"/>
                  </a:lnTo>
                  <a:lnTo>
                    <a:pt x="443" y="928"/>
                  </a:lnTo>
                  <a:lnTo>
                    <a:pt x="512" y="906"/>
                  </a:lnTo>
                  <a:lnTo>
                    <a:pt x="529" y="897"/>
                  </a:lnTo>
                  <a:lnTo>
                    <a:pt x="575" y="872"/>
                  </a:lnTo>
                  <a:lnTo>
                    <a:pt x="630" y="827"/>
                  </a:lnTo>
                  <a:lnTo>
                    <a:pt x="675" y="773"/>
                  </a:lnTo>
                  <a:lnTo>
                    <a:pt x="709" y="710"/>
                  </a:lnTo>
                  <a:lnTo>
                    <a:pt x="730" y="641"/>
                  </a:lnTo>
                  <a:lnTo>
                    <a:pt x="738" y="567"/>
                  </a:lnTo>
                  <a:close/>
                  <a:moveTo>
                    <a:pt x="2924" y="173"/>
                  </a:moveTo>
                  <a:lnTo>
                    <a:pt x="2923" y="160"/>
                  </a:lnTo>
                  <a:lnTo>
                    <a:pt x="2923" y="157"/>
                  </a:lnTo>
                  <a:lnTo>
                    <a:pt x="2919" y="146"/>
                  </a:lnTo>
                  <a:lnTo>
                    <a:pt x="2911" y="135"/>
                  </a:lnTo>
                  <a:lnTo>
                    <a:pt x="2900" y="127"/>
                  </a:lnTo>
                  <a:lnTo>
                    <a:pt x="2888" y="121"/>
                  </a:lnTo>
                  <a:lnTo>
                    <a:pt x="2888" y="171"/>
                  </a:lnTo>
                  <a:lnTo>
                    <a:pt x="2575" y="608"/>
                  </a:lnTo>
                  <a:lnTo>
                    <a:pt x="2561" y="621"/>
                  </a:lnTo>
                  <a:lnTo>
                    <a:pt x="2547" y="627"/>
                  </a:lnTo>
                  <a:lnTo>
                    <a:pt x="2532" y="628"/>
                  </a:lnTo>
                  <a:lnTo>
                    <a:pt x="2519" y="625"/>
                  </a:lnTo>
                  <a:lnTo>
                    <a:pt x="2507" y="618"/>
                  </a:lnTo>
                  <a:lnTo>
                    <a:pt x="2497" y="607"/>
                  </a:lnTo>
                  <a:lnTo>
                    <a:pt x="2490" y="592"/>
                  </a:lnTo>
                  <a:lnTo>
                    <a:pt x="2489" y="574"/>
                  </a:lnTo>
                  <a:lnTo>
                    <a:pt x="2549" y="165"/>
                  </a:lnTo>
                  <a:lnTo>
                    <a:pt x="2558" y="157"/>
                  </a:lnTo>
                  <a:lnTo>
                    <a:pt x="2598" y="157"/>
                  </a:lnTo>
                  <a:lnTo>
                    <a:pt x="2847" y="157"/>
                  </a:lnTo>
                  <a:lnTo>
                    <a:pt x="2881" y="157"/>
                  </a:lnTo>
                  <a:lnTo>
                    <a:pt x="2884" y="162"/>
                  </a:lnTo>
                  <a:lnTo>
                    <a:pt x="2886" y="166"/>
                  </a:lnTo>
                  <a:lnTo>
                    <a:pt x="2888" y="171"/>
                  </a:lnTo>
                  <a:lnTo>
                    <a:pt x="2888" y="121"/>
                  </a:lnTo>
                  <a:lnTo>
                    <a:pt x="2874" y="119"/>
                  </a:lnTo>
                  <a:lnTo>
                    <a:pt x="2856" y="119"/>
                  </a:lnTo>
                  <a:lnTo>
                    <a:pt x="2856" y="38"/>
                  </a:lnTo>
                  <a:lnTo>
                    <a:pt x="2856" y="9"/>
                  </a:lnTo>
                  <a:lnTo>
                    <a:pt x="2847" y="0"/>
                  </a:lnTo>
                  <a:lnTo>
                    <a:pt x="2598" y="0"/>
                  </a:lnTo>
                  <a:lnTo>
                    <a:pt x="2590" y="9"/>
                  </a:lnTo>
                  <a:lnTo>
                    <a:pt x="2590" y="119"/>
                  </a:lnTo>
                  <a:lnTo>
                    <a:pt x="2568" y="119"/>
                  </a:lnTo>
                  <a:lnTo>
                    <a:pt x="2547" y="123"/>
                  </a:lnTo>
                  <a:lnTo>
                    <a:pt x="2530" y="133"/>
                  </a:lnTo>
                  <a:lnTo>
                    <a:pt x="2517" y="149"/>
                  </a:lnTo>
                  <a:lnTo>
                    <a:pt x="2510" y="169"/>
                  </a:lnTo>
                  <a:lnTo>
                    <a:pt x="2452" y="569"/>
                  </a:lnTo>
                  <a:lnTo>
                    <a:pt x="2452" y="597"/>
                  </a:lnTo>
                  <a:lnTo>
                    <a:pt x="2462" y="624"/>
                  </a:lnTo>
                  <a:lnTo>
                    <a:pt x="2480" y="645"/>
                  </a:lnTo>
                  <a:lnTo>
                    <a:pt x="2504" y="660"/>
                  </a:lnTo>
                  <a:lnTo>
                    <a:pt x="2515" y="664"/>
                  </a:lnTo>
                  <a:lnTo>
                    <a:pt x="2526" y="666"/>
                  </a:lnTo>
                  <a:lnTo>
                    <a:pt x="2537" y="666"/>
                  </a:lnTo>
                  <a:lnTo>
                    <a:pt x="2557" y="664"/>
                  </a:lnTo>
                  <a:lnTo>
                    <a:pt x="2575" y="657"/>
                  </a:lnTo>
                  <a:lnTo>
                    <a:pt x="2592" y="646"/>
                  </a:lnTo>
                  <a:lnTo>
                    <a:pt x="2606" y="630"/>
                  </a:lnTo>
                  <a:lnTo>
                    <a:pt x="2607" y="628"/>
                  </a:lnTo>
                  <a:lnTo>
                    <a:pt x="2915" y="199"/>
                  </a:lnTo>
                  <a:lnTo>
                    <a:pt x="2921" y="186"/>
                  </a:lnTo>
                  <a:lnTo>
                    <a:pt x="2924" y="173"/>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0" name="Picture 17">
              <a:extLst>
                <a:ext uri="{FF2B5EF4-FFF2-40B4-BE49-F238E27FC236}">
                  <a16:creationId xmlns:a16="http://schemas.microsoft.com/office/drawing/2014/main" id="{A3BD0F35-AB7D-4E15-B8B4-F156062D2B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 y="11255"/>
              <a:ext cx="359" cy="358"/>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16">
              <a:extLst>
                <a:ext uri="{FF2B5EF4-FFF2-40B4-BE49-F238E27FC236}">
                  <a16:creationId xmlns:a16="http://schemas.microsoft.com/office/drawing/2014/main" id="{C32E3AB9-D8E5-49B4-8426-DA09E02C83D9}"/>
                </a:ext>
              </a:extLst>
            </p:cNvPr>
            <p:cNvSpPr>
              <a:spLocks/>
            </p:cNvSpPr>
            <p:nvPr/>
          </p:nvSpPr>
          <p:spPr bwMode="auto">
            <a:xfrm>
              <a:off x="7063" y="11006"/>
              <a:ext cx="435" cy="508"/>
            </a:xfrm>
            <a:custGeom>
              <a:avLst/>
              <a:gdLst>
                <a:gd name="T0" fmla="+- 0 7145 7063"/>
                <a:gd name="T1" fmla="*/ T0 w 435"/>
                <a:gd name="T2" fmla="+- 0 11513 11006"/>
                <a:gd name="T3" fmla="*/ 11513 h 508"/>
                <a:gd name="T4" fmla="+- 0 7104 7063"/>
                <a:gd name="T5" fmla="*/ T4 w 435"/>
                <a:gd name="T6" fmla="+- 0 11510 11006"/>
                <a:gd name="T7" fmla="*/ 11510 h 508"/>
                <a:gd name="T8" fmla="+- 0 7072 7063"/>
                <a:gd name="T9" fmla="*/ T8 w 435"/>
                <a:gd name="T10" fmla="+- 0 11484 11006"/>
                <a:gd name="T11" fmla="*/ 11484 h 508"/>
                <a:gd name="T12" fmla="+- 0 7063 7063"/>
                <a:gd name="T13" fmla="*/ T12 w 435"/>
                <a:gd name="T14" fmla="+- 0 11439 11006"/>
                <a:gd name="T15" fmla="*/ 11439 h 508"/>
                <a:gd name="T16" fmla="+- 0 7121 7063"/>
                <a:gd name="T17" fmla="*/ T16 w 435"/>
                <a:gd name="T18" fmla="+- 0 11040 11006"/>
                <a:gd name="T19" fmla="*/ 11040 h 508"/>
                <a:gd name="T20" fmla="+- 0 7126 7063"/>
                <a:gd name="T21" fmla="*/ T20 w 435"/>
                <a:gd name="T22" fmla="+- 0 11026 11006"/>
                <a:gd name="T23" fmla="*/ 11026 h 508"/>
                <a:gd name="T24" fmla="+- 0 7134 7063"/>
                <a:gd name="T25" fmla="*/ T24 w 435"/>
                <a:gd name="T26" fmla="+- 0 11016 11006"/>
                <a:gd name="T27" fmla="*/ 11016 h 508"/>
                <a:gd name="T28" fmla="+- 0 7146 7063"/>
                <a:gd name="T29" fmla="*/ T28 w 435"/>
                <a:gd name="T30" fmla="+- 0 11009 11006"/>
                <a:gd name="T31" fmla="*/ 11009 h 508"/>
                <a:gd name="T32" fmla="+- 0 7160 7063"/>
                <a:gd name="T33" fmla="*/ T32 w 435"/>
                <a:gd name="T34" fmla="+- 0 11006 11006"/>
                <a:gd name="T35" fmla="*/ 11006 h 508"/>
                <a:gd name="T36" fmla="+- 0 7466 7063"/>
                <a:gd name="T37" fmla="*/ T36 w 435"/>
                <a:gd name="T38" fmla="+- 0 11006 11006"/>
                <a:gd name="T39" fmla="*/ 11006 h 508"/>
                <a:gd name="T40" fmla="+- 0 7483 7063"/>
                <a:gd name="T41" fmla="*/ T40 w 435"/>
                <a:gd name="T42" fmla="+- 0 11011 11006"/>
                <a:gd name="T43" fmla="*/ 11011 h 508"/>
                <a:gd name="T44" fmla="+- 0 7494 7063"/>
                <a:gd name="T45" fmla="*/ T44 w 435"/>
                <a:gd name="T46" fmla="+- 0 11023 11006"/>
                <a:gd name="T47" fmla="*/ 11023 h 508"/>
                <a:gd name="T48" fmla="+- 0 7498 7063"/>
                <a:gd name="T49" fmla="*/ T48 w 435"/>
                <a:gd name="T50" fmla="+- 0 11039 11006"/>
                <a:gd name="T51" fmla="*/ 11039 h 508"/>
                <a:gd name="T52" fmla="+- 0 7492 7063"/>
                <a:gd name="T53" fmla="*/ T52 w 435"/>
                <a:gd name="T54" fmla="+- 0 11056 11006"/>
                <a:gd name="T55" fmla="*/ 11056 h 508"/>
                <a:gd name="T56" fmla="+- 0 7182 7063"/>
                <a:gd name="T57" fmla="*/ T56 w 435"/>
                <a:gd name="T58" fmla="+- 0 11487 11006"/>
                <a:gd name="T59" fmla="*/ 11487 h 508"/>
                <a:gd name="T60" fmla="+- 0 7145 7063"/>
                <a:gd name="T61" fmla="*/ T60 w 435"/>
                <a:gd name="T62" fmla="+- 0 11513 11006"/>
                <a:gd name="T63" fmla="*/ 11513 h 50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435" h="508">
                  <a:moveTo>
                    <a:pt x="82" y="507"/>
                  </a:moveTo>
                  <a:lnTo>
                    <a:pt x="41" y="504"/>
                  </a:lnTo>
                  <a:lnTo>
                    <a:pt x="9" y="478"/>
                  </a:lnTo>
                  <a:lnTo>
                    <a:pt x="0" y="433"/>
                  </a:lnTo>
                  <a:lnTo>
                    <a:pt x="58" y="34"/>
                  </a:lnTo>
                  <a:lnTo>
                    <a:pt x="63" y="20"/>
                  </a:lnTo>
                  <a:lnTo>
                    <a:pt x="71" y="10"/>
                  </a:lnTo>
                  <a:lnTo>
                    <a:pt x="83" y="3"/>
                  </a:lnTo>
                  <a:lnTo>
                    <a:pt x="97" y="0"/>
                  </a:lnTo>
                  <a:lnTo>
                    <a:pt x="403" y="0"/>
                  </a:lnTo>
                  <a:lnTo>
                    <a:pt x="420" y="5"/>
                  </a:lnTo>
                  <a:lnTo>
                    <a:pt x="431" y="17"/>
                  </a:lnTo>
                  <a:lnTo>
                    <a:pt x="435" y="33"/>
                  </a:lnTo>
                  <a:lnTo>
                    <a:pt x="429" y="50"/>
                  </a:lnTo>
                  <a:lnTo>
                    <a:pt x="119" y="481"/>
                  </a:lnTo>
                  <a:lnTo>
                    <a:pt x="82" y="507"/>
                  </a:lnTo>
                  <a:close/>
                </a:path>
              </a:pathLst>
            </a:custGeom>
            <a:solidFill>
              <a:srgbClr val="7B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243EE26D-52D7-41F1-94CB-E333737D551E}"/>
                </a:ext>
              </a:extLst>
            </p:cNvPr>
            <p:cNvSpPr>
              <a:spLocks/>
            </p:cNvSpPr>
            <p:nvPr/>
          </p:nvSpPr>
          <p:spPr bwMode="auto">
            <a:xfrm>
              <a:off x="7044" y="10868"/>
              <a:ext cx="473" cy="666"/>
            </a:xfrm>
            <a:custGeom>
              <a:avLst/>
              <a:gdLst>
                <a:gd name="T0" fmla="+- 0 7517 7044"/>
                <a:gd name="T1" fmla="*/ T0 w 473"/>
                <a:gd name="T2" fmla="+- 0 11041 10868"/>
                <a:gd name="T3" fmla="*/ 11041 h 666"/>
                <a:gd name="T4" fmla="+- 0 7480 7044"/>
                <a:gd name="T5" fmla="*/ T4 w 473"/>
                <a:gd name="T6" fmla="+- 0 10989 10868"/>
                <a:gd name="T7" fmla="*/ 10989 h 666"/>
                <a:gd name="T8" fmla="+- 0 7480 7044"/>
                <a:gd name="T9" fmla="*/ T8 w 473"/>
                <a:gd name="T10" fmla="+- 0 11039 10868"/>
                <a:gd name="T11" fmla="*/ 11039 h 666"/>
                <a:gd name="T12" fmla="+- 0 7167 7044"/>
                <a:gd name="T13" fmla="*/ T12 w 473"/>
                <a:gd name="T14" fmla="+- 0 11476 10868"/>
                <a:gd name="T15" fmla="*/ 11476 h 666"/>
                <a:gd name="T16" fmla="+- 0 7154 7044"/>
                <a:gd name="T17" fmla="*/ T16 w 473"/>
                <a:gd name="T18" fmla="+- 0 11489 10868"/>
                <a:gd name="T19" fmla="*/ 11489 h 666"/>
                <a:gd name="T20" fmla="+- 0 7139 7044"/>
                <a:gd name="T21" fmla="*/ T20 w 473"/>
                <a:gd name="T22" fmla="+- 0 11495 10868"/>
                <a:gd name="T23" fmla="*/ 11495 h 666"/>
                <a:gd name="T24" fmla="+- 0 7124 7044"/>
                <a:gd name="T25" fmla="*/ T24 w 473"/>
                <a:gd name="T26" fmla="+- 0 11496 10868"/>
                <a:gd name="T27" fmla="*/ 11496 h 666"/>
                <a:gd name="T28" fmla="+- 0 7111 7044"/>
                <a:gd name="T29" fmla="*/ T28 w 473"/>
                <a:gd name="T30" fmla="+- 0 11493 10868"/>
                <a:gd name="T31" fmla="*/ 11493 h 666"/>
                <a:gd name="T32" fmla="+- 0 7099 7044"/>
                <a:gd name="T33" fmla="*/ T32 w 473"/>
                <a:gd name="T34" fmla="+- 0 11486 10868"/>
                <a:gd name="T35" fmla="*/ 11486 h 666"/>
                <a:gd name="T36" fmla="+- 0 7089 7044"/>
                <a:gd name="T37" fmla="*/ T36 w 473"/>
                <a:gd name="T38" fmla="+- 0 11475 10868"/>
                <a:gd name="T39" fmla="*/ 11475 h 666"/>
                <a:gd name="T40" fmla="+- 0 7082 7044"/>
                <a:gd name="T41" fmla="*/ T40 w 473"/>
                <a:gd name="T42" fmla="+- 0 11460 10868"/>
                <a:gd name="T43" fmla="*/ 11460 h 666"/>
                <a:gd name="T44" fmla="+- 0 7082 7044"/>
                <a:gd name="T45" fmla="*/ T44 w 473"/>
                <a:gd name="T46" fmla="+- 0 11442 10868"/>
                <a:gd name="T47" fmla="*/ 11442 h 666"/>
                <a:gd name="T48" fmla="+- 0 7141 7044"/>
                <a:gd name="T49" fmla="*/ T48 w 473"/>
                <a:gd name="T50" fmla="+- 0 11037 10868"/>
                <a:gd name="T51" fmla="*/ 11037 h 666"/>
                <a:gd name="T52" fmla="+- 0 7141 7044"/>
                <a:gd name="T53" fmla="*/ T52 w 473"/>
                <a:gd name="T54" fmla="+- 0 11033 10868"/>
                <a:gd name="T55" fmla="*/ 11033 h 666"/>
                <a:gd name="T56" fmla="+- 0 7150 7044"/>
                <a:gd name="T57" fmla="*/ T56 w 473"/>
                <a:gd name="T58" fmla="+- 0 11025 10868"/>
                <a:gd name="T59" fmla="*/ 11025 h 666"/>
                <a:gd name="T60" fmla="+- 0 7187 7044"/>
                <a:gd name="T61" fmla="*/ T60 w 473"/>
                <a:gd name="T62" fmla="+- 0 11025 10868"/>
                <a:gd name="T63" fmla="*/ 11025 h 666"/>
                <a:gd name="T64" fmla="+- 0 7436 7044"/>
                <a:gd name="T65" fmla="*/ T64 w 473"/>
                <a:gd name="T66" fmla="+- 0 11025 10868"/>
                <a:gd name="T67" fmla="*/ 11025 h 666"/>
                <a:gd name="T68" fmla="+- 0 7473 7044"/>
                <a:gd name="T69" fmla="*/ T68 w 473"/>
                <a:gd name="T70" fmla="+- 0 11025 10868"/>
                <a:gd name="T71" fmla="*/ 11025 h 666"/>
                <a:gd name="T72" fmla="+- 0 7476 7044"/>
                <a:gd name="T73" fmla="*/ T72 w 473"/>
                <a:gd name="T74" fmla="+- 0 11030 10868"/>
                <a:gd name="T75" fmla="*/ 11030 h 666"/>
                <a:gd name="T76" fmla="+- 0 7478 7044"/>
                <a:gd name="T77" fmla="*/ T76 w 473"/>
                <a:gd name="T78" fmla="+- 0 11034 10868"/>
                <a:gd name="T79" fmla="*/ 11034 h 666"/>
                <a:gd name="T80" fmla="+- 0 7480 7044"/>
                <a:gd name="T81" fmla="*/ T80 w 473"/>
                <a:gd name="T82" fmla="+- 0 11039 10868"/>
                <a:gd name="T83" fmla="*/ 11039 h 666"/>
                <a:gd name="T84" fmla="+- 0 7480 7044"/>
                <a:gd name="T85" fmla="*/ T84 w 473"/>
                <a:gd name="T86" fmla="+- 0 10989 10868"/>
                <a:gd name="T87" fmla="*/ 10989 h 666"/>
                <a:gd name="T88" fmla="+- 0 7466 7044"/>
                <a:gd name="T89" fmla="*/ T88 w 473"/>
                <a:gd name="T90" fmla="+- 0 10987 10868"/>
                <a:gd name="T91" fmla="*/ 10987 h 666"/>
                <a:gd name="T92" fmla="+- 0 7444 7044"/>
                <a:gd name="T93" fmla="*/ T92 w 473"/>
                <a:gd name="T94" fmla="+- 0 10987 10868"/>
                <a:gd name="T95" fmla="*/ 10987 h 666"/>
                <a:gd name="T96" fmla="+- 0 7444 7044"/>
                <a:gd name="T97" fmla="*/ T96 w 473"/>
                <a:gd name="T98" fmla="+- 0 10906 10868"/>
                <a:gd name="T99" fmla="*/ 10906 h 666"/>
                <a:gd name="T100" fmla="+- 0 7444 7044"/>
                <a:gd name="T101" fmla="*/ T100 w 473"/>
                <a:gd name="T102" fmla="+- 0 10877 10868"/>
                <a:gd name="T103" fmla="*/ 10877 h 666"/>
                <a:gd name="T104" fmla="+- 0 7436 7044"/>
                <a:gd name="T105" fmla="*/ T104 w 473"/>
                <a:gd name="T106" fmla="+- 0 10868 10868"/>
                <a:gd name="T107" fmla="*/ 10868 h 666"/>
                <a:gd name="T108" fmla="+- 0 7187 7044"/>
                <a:gd name="T109" fmla="*/ T108 w 473"/>
                <a:gd name="T110" fmla="+- 0 10868 10868"/>
                <a:gd name="T111" fmla="*/ 10868 h 666"/>
                <a:gd name="T112" fmla="+- 0 7178 7044"/>
                <a:gd name="T113" fmla="*/ T112 w 473"/>
                <a:gd name="T114" fmla="+- 0 10877 10868"/>
                <a:gd name="T115" fmla="*/ 10877 h 666"/>
                <a:gd name="T116" fmla="+- 0 7178 7044"/>
                <a:gd name="T117" fmla="*/ T116 w 473"/>
                <a:gd name="T118" fmla="+- 0 10987 10868"/>
                <a:gd name="T119" fmla="*/ 10987 h 666"/>
                <a:gd name="T120" fmla="+- 0 7160 7044"/>
                <a:gd name="T121" fmla="*/ T120 w 473"/>
                <a:gd name="T122" fmla="+- 0 10987 10868"/>
                <a:gd name="T123" fmla="*/ 10987 h 666"/>
                <a:gd name="T124" fmla="+- 0 7102 7044"/>
                <a:gd name="T125" fmla="*/ T124 w 473"/>
                <a:gd name="T126" fmla="+- 0 11037 10868"/>
                <a:gd name="T127" fmla="*/ 11037 h 666"/>
                <a:gd name="T128" fmla="+- 0 7044 7044"/>
                <a:gd name="T129" fmla="*/ T128 w 473"/>
                <a:gd name="T130" fmla="+- 0 11437 10868"/>
                <a:gd name="T131" fmla="*/ 11437 h 666"/>
                <a:gd name="T132" fmla="+- 0 7045 7044"/>
                <a:gd name="T133" fmla="*/ T132 w 473"/>
                <a:gd name="T134" fmla="+- 0 11465 10868"/>
                <a:gd name="T135" fmla="*/ 11465 h 666"/>
                <a:gd name="T136" fmla="+- 0 7097 7044"/>
                <a:gd name="T137" fmla="*/ T136 w 473"/>
                <a:gd name="T138" fmla="+- 0 11528 10868"/>
                <a:gd name="T139" fmla="*/ 11528 h 666"/>
                <a:gd name="T140" fmla="+- 0 7118 7044"/>
                <a:gd name="T141" fmla="*/ T140 w 473"/>
                <a:gd name="T142" fmla="+- 0 11534 10868"/>
                <a:gd name="T143" fmla="*/ 11534 h 666"/>
                <a:gd name="T144" fmla="+- 0 7129 7044"/>
                <a:gd name="T145" fmla="*/ T144 w 473"/>
                <a:gd name="T146" fmla="+- 0 11534 10868"/>
                <a:gd name="T147" fmla="*/ 11534 h 666"/>
                <a:gd name="T148" fmla="+- 0 7198 7044"/>
                <a:gd name="T149" fmla="*/ T148 w 473"/>
                <a:gd name="T150" fmla="+- 0 11498 10868"/>
                <a:gd name="T151" fmla="*/ 11498 h 666"/>
                <a:gd name="T152" fmla="+- 0 7507 7044"/>
                <a:gd name="T153" fmla="*/ T152 w 473"/>
                <a:gd name="T154" fmla="+- 0 11067 10868"/>
                <a:gd name="T155" fmla="*/ 11067 h 666"/>
                <a:gd name="T156" fmla="+- 0 7514 7044"/>
                <a:gd name="T157" fmla="*/ T156 w 473"/>
                <a:gd name="T158" fmla="+- 0 11054 10868"/>
                <a:gd name="T159" fmla="*/ 11054 h 666"/>
                <a:gd name="T160" fmla="+- 0 7517 7044"/>
                <a:gd name="T161" fmla="*/ T160 w 473"/>
                <a:gd name="T162" fmla="+- 0 11041 10868"/>
                <a:gd name="T163" fmla="*/ 11041 h 66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Lst>
              <a:rect l="0" t="0" r="r" b="b"/>
              <a:pathLst>
                <a:path w="473" h="666">
                  <a:moveTo>
                    <a:pt x="473" y="173"/>
                  </a:moveTo>
                  <a:lnTo>
                    <a:pt x="436" y="121"/>
                  </a:lnTo>
                  <a:lnTo>
                    <a:pt x="436" y="171"/>
                  </a:lnTo>
                  <a:lnTo>
                    <a:pt x="123" y="608"/>
                  </a:lnTo>
                  <a:lnTo>
                    <a:pt x="110" y="621"/>
                  </a:lnTo>
                  <a:lnTo>
                    <a:pt x="95" y="627"/>
                  </a:lnTo>
                  <a:lnTo>
                    <a:pt x="80" y="628"/>
                  </a:lnTo>
                  <a:lnTo>
                    <a:pt x="67" y="625"/>
                  </a:lnTo>
                  <a:lnTo>
                    <a:pt x="55" y="618"/>
                  </a:lnTo>
                  <a:lnTo>
                    <a:pt x="45" y="607"/>
                  </a:lnTo>
                  <a:lnTo>
                    <a:pt x="38" y="592"/>
                  </a:lnTo>
                  <a:lnTo>
                    <a:pt x="38" y="574"/>
                  </a:lnTo>
                  <a:lnTo>
                    <a:pt x="97" y="169"/>
                  </a:lnTo>
                  <a:lnTo>
                    <a:pt x="97" y="165"/>
                  </a:lnTo>
                  <a:lnTo>
                    <a:pt x="106" y="157"/>
                  </a:lnTo>
                  <a:lnTo>
                    <a:pt x="143" y="157"/>
                  </a:lnTo>
                  <a:lnTo>
                    <a:pt x="392" y="157"/>
                  </a:lnTo>
                  <a:lnTo>
                    <a:pt x="429" y="157"/>
                  </a:lnTo>
                  <a:lnTo>
                    <a:pt x="432" y="162"/>
                  </a:lnTo>
                  <a:lnTo>
                    <a:pt x="434" y="166"/>
                  </a:lnTo>
                  <a:lnTo>
                    <a:pt x="436" y="171"/>
                  </a:lnTo>
                  <a:lnTo>
                    <a:pt x="436" y="121"/>
                  </a:lnTo>
                  <a:lnTo>
                    <a:pt x="422" y="119"/>
                  </a:lnTo>
                  <a:lnTo>
                    <a:pt x="400" y="119"/>
                  </a:lnTo>
                  <a:lnTo>
                    <a:pt x="400" y="38"/>
                  </a:lnTo>
                  <a:lnTo>
                    <a:pt x="400" y="9"/>
                  </a:lnTo>
                  <a:lnTo>
                    <a:pt x="392" y="0"/>
                  </a:lnTo>
                  <a:lnTo>
                    <a:pt x="143" y="0"/>
                  </a:lnTo>
                  <a:lnTo>
                    <a:pt x="134" y="9"/>
                  </a:lnTo>
                  <a:lnTo>
                    <a:pt x="134" y="119"/>
                  </a:lnTo>
                  <a:lnTo>
                    <a:pt x="116" y="119"/>
                  </a:lnTo>
                  <a:lnTo>
                    <a:pt x="58" y="169"/>
                  </a:lnTo>
                  <a:lnTo>
                    <a:pt x="0" y="569"/>
                  </a:lnTo>
                  <a:lnTo>
                    <a:pt x="1" y="597"/>
                  </a:lnTo>
                  <a:lnTo>
                    <a:pt x="53" y="660"/>
                  </a:lnTo>
                  <a:lnTo>
                    <a:pt x="74" y="666"/>
                  </a:lnTo>
                  <a:lnTo>
                    <a:pt x="85" y="666"/>
                  </a:lnTo>
                  <a:lnTo>
                    <a:pt x="154" y="630"/>
                  </a:lnTo>
                  <a:lnTo>
                    <a:pt x="463" y="199"/>
                  </a:lnTo>
                  <a:lnTo>
                    <a:pt x="470" y="186"/>
                  </a:lnTo>
                  <a:lnTo>
                    <a:pt x="473" y="173"/>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29A52300-47EC-4E4E-A1E8-FCC1630C3F5F}"/>
                </a:ext>
              </a:extLst>
            </p:cNvPr>
            <p:cNvSpPr>
              <a:spLocks/>
            </p:cNvSpPr>
            <p:nvPr/>
          </p:nvSpPr>
          <p:spPr bwMode="auto">
            <a:xfrm>
              <a:off x="4898" y="6456"/>
              <a:ext cx="5482" cy="4406"/>
            </a:xfrm>
            <a:custGeom>
              <a:avLst/>
              <a:gdLst>
                <a:gd name="T0" fmla="+- 0 6689 4898"/>
                <a:gd name="T1" fmla="*/ T0 w 5482"/>
                <a:gd name="T2" fmla="+- 0 10863 6457"/>
                <a:gd name="T3" fmla="*/ 10863 h 4406"/>
                <a:gd name="T4" fmla="+- 0 6648 4898"/>
                <a:gd name="T5" fmla="*/ T4 w 5482"/>
                <a:gd name="T6" fmla="+- 0 10846 6457"/>
                <a:gd name="T7" fmla="*/ 10846 h 4406"/>
                <a:gd name="T8" fmla="+- 0 6631 4898"/>
                <a:gd name="T9" fmla="*/ T8 w 5482"/>
                <a:gd name="T10" fmla="+- 0 10805 6457"/>
                <a:gd name="T11" fmla="*/ 10805 h 4406"/>
                <a:gd name="T12" fmla="+- 0 6648 4898"/>
                <a:gd name="T13" fmla="*/ T12 w 5482"/>
                <a:gd name="T14" fmla="+- 0 10764 6457"/>
                <a:gd name="T15" fmla="*/ 10764 h 4406"/>
                <a:gd name="T16" fmla="+- 0 6689 4898"/>
                <a:gd name="T17" fmla="*/ T16 w 5482"/>
                <a:gd name="T18" fmla="+- 0 10747 6457"/>
                <a:gd name="T19" fmla="*/ 10747 h 4406"/>
                <a:gd name="T20" fmla="+- 0 9830 4898"/>
                <a:gd name="T21" fmla="*/ T20 w 5482"/>
                <a:gd name="T22" fmla="+- 0 10742 6457"/>
                <a:gd name="T23" fmla="*/ 10742 h 4406"/>
                <a:gd name="T24" fmla="+- 0 9969 4898"/>
                <a:gd name="T25" fmla="*/ T24 w 5482"/>
                <a:gd name="T26" fmla="+- 0 10700 6457"/>
                <a:gd name="T27" fmla="*/ 10700 h 4406"/>
                <a:gd name="T28" fmla="+- 0 10089 4898"/>
                <a:gd name="T29" fmla="*/ T28 w 5482"/>
                <a:gd name="T30" fmla="+- 0 10622 6457"/>
                <a:gd name="T31" fmla="*/ 10622 h 4406"/>
                <a:gd name="T32" fmla="+- 0 10182 4898"/>
                <a:gd name="T33" fmla="*/ T32 w 5482"/>
                <a:gd name="T34" fmla="+- 0 10515 6457"/>
                <a:gd name="T35" fmla="*/ 10515 h 4406"/>
                <a:gd name="T36" fmla="+- 0 10243 4898"/>
                <a:gd name="T37" fmla="*/ T36 w 5482"/>
                <a:gd name="T38" fmla="+- 0 10385 6457"/>
                <a:gd name="T39" fmla="*/ 10385 h 4406"/>
                <a:gd name="T40" fmla="+- 0 10264 4898"/>
                <a:gd name="T41" fmla="*/ T40 w 5482"/>
                <a:gd name="T42" fmla="+- 0 10239 6457"/>
                <a:gd name="T43" fmla="*/ 10239 h 4406"/>
                <a:gd name="T44" fmla="+- 0 10243 4898"/>
                <a:gd name="T45" fmla="*/ T44 w 5482"/>
                <a:gd name="T46" fmla="+- 0 10092 6457"/>
                <a:gd name="T47" fmla="*/ 10092 h 4406"/>
                <a:gd name="T48" fmla="+- 0 10182 4898"/>
                <a:gd name="T49" fmla="*/ T48 w 5482"/>
                <a:gd name="T50" fmla="+- 0 9962 6457"/>
                <a:gd name="T51" fmla="*/ 9962 h 4406"/>
                <a:gd name="T52" fmla="+- 0 10089 4898"/>
                <a:gd name="T53" fmla="*/ T52 w 5482"/>
                <a:gd name="T54" fmla="+- 0 9855 6457"/>
                <a:gd name="T55" fmla="*/ 9855 h 4406"/>
                <a:gd name="T56" fmla="+- 0 9969 4898"/>
                <a:gd name="T57" fmla="*/ T56 w 5482"/>
                <a:gd name="T58" fmla="+- 0 9777 6457"/>
                <a:gd name="T59" fmla="*/ 9777 h 4406"/>
                <a:gd name="T60" fmla="+- 0 9830 4898"/>
                <a:gd name="T61" fmla="*/ T60 w 5482"/>
                <a:gd name="T62" fmla="+- 0 9735 6457"/>
                <a:gd name="T63" fmla="*/ 9735 h 4406"/>
                <a:gd name="T64" fmla="+- 0 6714 4898"/>
                <a:gd name="T65" fmla="*/ T64 w 5482"/>
                <a:gd name="T66" fmla="+- 0 9730 6457"/>
                <a:gd name="T67" fmla="*/ 9730 h 4406"/>
                <a:gd name="T68" fmla="+- 0 6411 4898"/>
                <a:gd name="T69" fmla="*/ T68 w 5482"/>
                <a:gd name="T70" fmla="+- 0 8843 6457"/>
                <a:gd name="T71" fmla="*/ 8843 h 4406"/>
                <a:gd name="T72" fmla="+- 0 6138 4898"/>
                <a:gd name="T73" fmla="*/ T72 w 5482"/>
                <a:gd name="T74" fmla="+- 0 7892 6457"/>
                <a:gd name="T75" fmla="*/ 7892 h 4406"/>
                <a:gd name="T76" fmla="+- 0 6019 4898"/>
                <a:gd name="T77" fmla="*/ T76 w 5482"/>
                <a:gd name="T78" fmla="+- 0 7461 6457"/>
                <a:gd name="T79" fmla="*/ 7461 h 4406"/>
                <a:gd name="T80" fmla="+- 0 5961 4898"/>
                <a:gd name="T81" fmla="*/ T80 w 5482"/>
                <a:gd name="T82" fmla="+- 0 7247 6457"/>
                <a:gd name="T83" fmla="*/ 7247 h 4406"/>
                <a:gd name="T84" fmla="+- 0 5920 4898"/>
                <a:gd name="T85" fmla="*/ T84 w 5482"/>
                <a:gd name="T86" fmla="+- 0 7102 6457"/>
                <a:gd name="T87" fmla="*/ 7102 h 4406"/>
                <a:gd name="T88" fmla="+- 0 5870 4898"/>
                <a:gd name="T89" fmla="*/ T88 w 5482"/>
                <a:gd name="T90" fmla="+- 0 6965 6457"/>
                <a:gd name="T91" fmla="*/ 6965 h 4406"/>
                <a:gd name="T92" fmla="+- 0 5805 4898"/>
                <a:gd name="T93" fmla="*/ T92 w 5482"/>
                <a:gd name="T94" fmla="+- 0 6839 6457"/>
                <a:gd name="T95" fmla="*/ 6839 h 4406"/>
                <a:gd name="T96" fmla="+- 0 5721 4898"/>
                <a:gd name="T97" fmla="*/ T96 w 5482"/>
                <a:gd name="T98" fmla="+- 0 6732 6457"/>
                <a:gd name="T99" fmla="*/ 6732 h 4406"/>
                <a:gd name="T100" fmla="+- 0 5612 4898"/>
                <a:gd name="T101" fmla="*/ T100 w 5482"/>
                <a:gd name="T102" fmla="+- 0 6648 6457"/>
                <a:gd name="T103" fmla="*/ 6648 h 4406"/>
                <a:gd name="T104" fmla="+- 0 5474 4898"/>
                <a:gd name="T105" fmla="*/ T104 w 5482"/>
                <a:gd name="T106" fmla="+- 0 6593 6457"/>
                <a:gd name="T107" fmla="*/ 6593 h 4406"/>
                <a:gd name="T108" fmla="+- 0 5302 4898"/>
                <a:gd name="T109" fmla="*/ T108 w 5482"/>
                <a:gd name="T110" fmla="+- 0 6574 6457"/>
                <a:gd name="T111" fmla="*/ 6574 h 4406"/>
                <a:gd name="T112" fmla="+- 0 5145 4898"/>
                <a:gd name="T113" fmla="*/ T112 w 5482"/>
                <a:gd name="T114" fmla="+- 0 6574 6457"/>
                <a:gd name="T115" fmla="*/ 6574 h 4406"/>
                <a:gd name="T116" fmla="+- 0 4902 4898"/>
                <a:gd name="T117" fmla="*/ T116 w 5482"/>
                <a:gd name="T118" fmla="+- 0 6535 6457"/>
                <a:gd name="T119" fmla="*/ 6535 h 4406"/>
                <a:gd name="T120" fmla="+- 0 4903 4898"/>
                <a:gd name="T121" fmla="*/ T120 w 5482"/>
                <a:gd name="T122" fmla="+- 0 6491 6457"/>
                <a:gd name="T123" fmla="*/ 6491 h 4406"/>
                <a:gd name="T124" fmla="+- 0 4934 4898"/>
                <a:gd name="T125" fmla="*/ T124 w 5482"/>
                <a:gd name="T126" fmla="+- 0 6461 6457"/>
                <a:gd name="T127" fmla="*/ 6461 h 4406"/>
                <a:gd name="T128" fmla="+- 0 5059 4898"/>
                <a:gd name="T129" fmla="*/ T128 w 5482"/>
                <a:gd name="T130" fmla="+- 0 6458 6457"/>
                <a:gd name="T131" fmla="*/ 6458 h 4406"/>
                <a:gd name="T132" fmla="+- 0 5302 4898"/>
                <a:gd name="T133" fmla="*/ T132 w 5482"/>
                <a:gd name="T134" fmla="+- 0 6459 6457"/>
                <a:gd name="T135" fmla="*/ 6459 h 4406"/>
                <a:gd name="T136" fmla="+- 0 5486 4898"/>
                <a:gd name="T137" fmla="*/ T136 w 5482"/>
                <a:gd name="T138" fmla="+- 0 6479 6457"/>
                <a:gd name="T139" fmla="*/ 6479 h 4406"/>
                <a:gd name="T140" fmla="+- 0 5638 4898"/>
                <a:gd name="T141" fmla="*/ T140 w 5482"/>
                <a:gd name="T142" fmla="+- 0 6534 6457"/>
                <a:gd name="T143" fmla="*/ 6534 h 4406"/>
                <a:gd name="T144" fmla="+- 0 5760 4898"/>
                <a:gd name="T145" fmla="*/ T144 w 5482"/>
                <a:gd name="T146" fmla="+- 0 6616 6457"/>
                <a:gd name="T147" fmla="*/ 6616 h 4406"/>
                <a:gd name="T148" fmla="+- 0 5857 4898"/>
                <a:gd name="T149" fmla="*/ T148 w 5482"/>
                <a:gd name="T150" fmla="+- 0 6718 6457"/>
                <a:gd name="T151" fmla="*/ 6718 h 4406"/>
                <a:gd name="T152" fmla="+- 0 5932 4898"/>
                <a:gd name="T153" fmla="*/ T152 w 5482"/>
                <a:gd name="T154" fmla="+- 0 6832 6457"/>
                <a:gd name="T155" fmla="*/ 6832 h 4406"/>
                <a:gd name="T156" fmla="+- 0 5988 4898"/>
                <a:gd name="T157" fmla="*/ T156 w 5482"/>
                <a:gd name="T158" fmla="+- 0 6951 6457"/>
                <a:gd name="T159" fmla="*/ 6951 h 4406"/>
                <a:gd name="T160" fmla="+- 0 6030 4898"/>
                <a:gd name="T161" fmla="*/ T160 w 5482"/>
                <a:gd name="T162" fmla="+- 0 7067 6457"/>
                <a:gd name="T163" fmla="*/ 7067 h 4406"/>
                <a:gd name="T164" fmla="+- 0 6108 4898"/>
                <a:gd name="T165" fmla="*/ T164 w 5482"/>
                <a:gd name="T166" fmla="+- 0 7351 6457"/>
                <a:gd name="T167" fmla="*/ 7351 h 4406"/>
                <a:gd name="T168" fmla="+- 0 6269 4898"/>
                <a:gd name="T169" fmla="*/ T168 w 5482"/>
                <a:gd name="T170" fmla="+- 0 7929 6457"/>
                <a:gd name="T171" fmla="*/ 7929 h 4406"/>
                <a:gd name="T172" fmla="+- 0 6757 4898"/>
                <a:gd name="T173" fmla="*/ T172 w 5482"/>
                <a:gd name="T174" fmla="+- 0 9614 6457"/>
                <a:gd name="T175" fmla="*/ 9614 h 4406"/>
                <a:gd name="T176" fmla="+- 0 9828 4898"/>
                <a:gd name="T177" fmla="*/ T176 w 5482"/>
                <a:gd name="T178" fmla="+- 0 9619 6457"/>
                <a:gd name="T179" fmla="*/ 9619 h 4406"/>
                <a:gd name="T180" fmla="+- 0 9965 4898"/>
                <a:gd name="T181" fmla="*/ T180 w 5482"/>
                <a:gd name="T182" fmla="+- 0 9651 6457"/>
                <a:gd name="T183" fmla="*/ 9651 h 4406"/>
                <a:gd name="T184" fmla="+- 0 10090 4898"/>
                <a:gd name="T185" fmla="*/ T184 w 5482"/>
                <a:gd name="T186" fmla="+- 0 9712 6457"/>
                <a:gd name="T187" fmla="*/ 9712 h 4406"/>
                <a:gd name="T188" fmla="+- 0 10196 4898"/>
                <a:gd name="T189" fmla="*/ T188 w 5482"/>
                <a:gd name="T190" fmla="+- 0 9797 6457"/>
                <a:gd name="T191" fmla="*/ 9797 h 4406"/>
                <a:gd name="T192" fmla="+- 0 10282 4898"/>
                <a:gd name="T193" fmla="*/ T192 w 5482"/>
                <a:gd name="T194" fmla="+- 0 9904 6457"/>
                <a:gd name="T195" fmla="*/ 9904 h 4406"/>
                <a:gd name="T196" fmla="+- 0 10343 4898"/>
                <a:gd name="T197" fmla="*/ T196 w 5482"/>
                <a:gd name="T198" fmla="+- 0 10028 6457"/>
                <a:gd name="T199" fmla="*/ 10028 h 4406"/>
                <a:gd name="T200" fmla="+- 0 10375 4898"/>
                <a:gd name="T201" fmla="*/ T200 w 5482"/>
                <a:gd name="T202" fmla="+- 0 10166 6457"/>
                <a:gd name="T203" fmla="*/ 10166 h 4406"/>
                <a:gd name="T204" fmla="+- 0 10375 4898"/>
                <a:gd name="T205" fmla="*/ T204 w 5482"/>
                <a:gd name="T206" fmla="+- 0 10311 6457"/>
                <a:gd name="T207" fmla="*/ 10311 h 4406"/>
                <a:gd name="T208" fmla="+- 0 10343 4898"/>
                <a:gd name="T209" fmla="*/ T208 w 5482"/>
                <a:gd name="T210" fmla="+- 0 10449 6457"/>
                <a:gd name="T211" fmla="*/ 10449 h 4406"/>
                <a:gd name="T212" fmla="+- 0 10282 4898"/>
                <a:gd name="T213" fmla="*/ T212 w 5482"/>
                <a:gd name="T214" fmla="+- 0 10573 6457"/>
                <a:gd name="T215" fmla="*/ 10573 h 4406"/>
                <a:gd name="T216" fmla="+- 0 10196 4898"/>
                <a:gd name="T217" fmla="*/ T216 w 5482"/>
                <a:gd name="T218" fmla="+- 0 10680 6457"/>
                <a:gd name="T219" fmla="*/ 10680 h 4406"/>
                <a:gd name="T220" fmla="+- 0 10090 4898"/>
                <a:gd name="T221" fmla="*/ T220 w 5482"/>
                <a:gd name="T222" fmla="+- 0 10765 6457"/>
                <a:gd name="T223" fmla="*/ 10765 h 4406"/>
                <a:gd name="T224" fmla="+- 0 9965 4898"/>
                <a:gd name="T225" fmla="*/ T224 w 5482"/>
                <a:gd name="T226" fmla="+- 0 10826 6457"/>
                <a:gd name="T227" fmla="*/ 10826 h 4406"/>
                <a:gd name="T228" fmla="+- 0 9828 4898"/>
                <a:gd name="T229" fmla="*/ T228 w 5482"/>
                <a:gd name="T230" fmla="+- 0 10858 6457"/>
                <a:gd name="T231" fmla="*/ 10858 h 44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Lst>
              <a:rect l="0" t="0" r="r" b="b"/>
              <a:pathLst>
                <a:path w="5482" h="4406">
                  <a:moveTo>
                    <a:pt x="4857" y="4406"/>
                  </a:moveTo>
                  <a:lnTo>
                    <a:pt x="1791" y="4406"/>
                  </a:lnTo>
                  <a:lnTo>
                    <a:pt x="1768" y="4401"/>
                  </a:lnTo>
                  <a:lnTo>
                    <a:pt x="1750" y="4389"/>
                  </a:lnTo>
                  <a:lnTo>
                    <a:pt x="1738" y="4370"/>
                  </a:lnTo>
                  <a:lnTo>
                    <a:pt x="1733" y="4348"/>
                  </a:lnTo>
                  <a:lnTo>
                    <a:pt x="1738" y="4325"/>
                  </a:lnTo>
                  <a:lnTo>
                    <a:pt x="1750" y="4307"/>
                  </a:lnTo>
                  <a:lnTo>
                    <a:pt x="1768" y="4295"/>
                  </a:lnTo>
                  <a:lnTo>
                    <a:pt x="1791" y="4290"/>
                  </a:lnTo>
                  <a:lnTo>
                    <a:pt x="4857" y="4290"/>
                  </a:lnTo>
                  <a:lnTo>
                    <a:pt x="4932" y="4285"/>
                  </a:lnTo>
                  <a:lnTo>
                    <a:pt x="5004" y="4269"/>
                  </a:lnTo>
                  <a:lnTo>
                    <a:pt x="5071" y="4243"/>
                  </a:lnTo>
                  <a:lnTo>
                    <a:pt x="5134" y="4208"/>
                  </a:lnTo>
                  <a:lnTo>
                    <a:pt x="5191" y="4165"/>
                  </a:lnTo>
                  <a:lnTo>
                    <a:pt x="5241" y="4115"/>
                  </a:lnTo>
                  <a:lnTo>
                    <a:pt x="5284" y="4058"/>
                  </a:lnTo>
                  <a:lnTo>
                    <a:pt x="5319" y="3996"/>
                  </a:lnTo>
                  <a:lnTo>
                    <a:pt x="5345" y="3928"/>
                  </a:lnTo>
                  <a:lnTo>
                    <a:pt x="5361" y="3857"/>
                  </a:lnTo>
                  <a:lnTo>
                    <a:pt x="5366" y="3782"/>
                  </a:lnTo>
                  <a:lnTo>
                    <a:pt x="5361" y="3706"/>
                  </a:lnTo>
                  <a:lnTo>
                    <a:pt x="5345" y="3635"/>
                  </a:lnTo>
                  <a:lnTo>
                    <a:pt x="5319" y="3567"/>
                  </a:lnTo>
                  <a:lnTo>
                    <a:pt x="5284" y="3505"/>
                  </a:lnTo>
                  <a:lnTo>
                    <a:pt x="5241" y="3448"/>
                  </a:lnTo>
                  <a:lnTo>
                    <a:pt x="5191" y="3398"/>
                  </a:lnTo>
                  <a:lnTo>
                    <a:pt x="5134" y="3355"/>
                  </a:lnTo>
                  <a:lnTo>
                    <a:pt x="5071" y="3320"/>
                  </a:lnTo>
                  <a:lnTo>
                    <a:pt x="5004" y="3294"/>
                  </a:lnTo>
                  <a:lnTo>
                    <a:pt x="4932" y="3278"/>
                  </a:lnTo>
                  <a:lnTo>
                    <a:pt x="4857" y="3273"/>
                  </a:lnTo>
                  <a:lnTo>
                    <a:pt x="1816" y="3273"/>
                  </a:lnTo>
                  <a:lnTo>
                    <a:pt x="1797" y="3270"/>
                  </a:lnTo>
                  <a:lnTo>
                    <a:pt x="1513" y="2386"/>
                  </a:lnTo>
                  <a:lnTo>
                    <a:pt x="1349" y="1816"/>
                  </a:lnTo>
                  <a:lnTo>
                    <a:pt x="1240" y="1435"/>
                  </a:lnTo>
                  <a:lnTo>
                    <a:pt x="1165" y="1168"/>
                  </a:lnTo>
                  <a:lnTo>
                    <a:pt x="1121" y="1004"/>
                  </a:lnTo>
                  <a:lnTo>
                    <a:pt x="1081" y="857"/>
                  </a:lnTo>
                  <a:lnTo>
                    <a:pt x="1063" y="790"/>
                  </a:lnTo>
                  <a:lnTo>
                    <a:pt x="1043" y="717"/>
                  </a:lnTo>
                  <a:lnTo>
                    <a:pt x="1022" y="645"/>
                  </a:lnTo>
                  <a:lnTo>
                    <a:pt x="998" y="575"/>
                  </a:lnTo>
                  <a:lnTo>
                    <a:pt x="972" y="508"/>
                  </a:lnTo>
                  <a:lnTo>
                    <a:pt x="941" y="443"/>
                  </a:lnTo>
                  <a:lnTo>
                    <a:pt x="907" y="382"/>
                  </a:lnTo>
                  <a:lnTo>
                    <a:pt x="867" y="326"/>
                  </a:lnTo>
                  <a:lnTo>
                    <a:pt x="823" y="275"/>
                  </a:lnTo>
                  <a:lnTo>
                    <a:pt x="772" y="229"/>
                  </a:lnTo>
                  <a:lnTo>
                    <a:pt x="714" y="191"/>
                  </a:lnTo>
                  <a:lnTo>
                    <a:pt x="649" y="160"/>
                  </a:lnTo>
                  <a:lnTo>
                    <a:pt x="576" y="136"/>
                  </a:lnTo>
                  <a:lnTo>
                    <a:pt x="495" y="122"/>
                  </a:lnTo>
                  <a:lnTo>
                    <a:pt x="404" y="117"/>
                  </a:lnTo>
                  <a:lnTo>
                    <a:pt x="352" y="117"/>
                  </a:lnTo>
                  <a:lnTo>
                    <a:pt x="247" y="117"/>
                  </a:lnTo>
                  <a:lnTo>
                    <a:pt x="57" y="115"/>
                  </a:lnTo>
                  <a:lnTo>
                    <a:pt x="4" y="78"/>
                  </a:lnTo>
                  <a:lnTo>
                    <a:pt x="0" y="56"/>
                  </a:lnTo>
                  <a:lnTo>
                    <a:pt x="5" y="34"/>
                  </a:lnTo>
                  <a:lnTo>
                    <a:pt x="18" y="16"/>
                  </a:lnTo>
                  <a:lnTo>
                    <a:pt x="36" y="4"/>
                  </a:lnTo>
                  <a:lnTo>
                    <a:pt x="58" y="0"/>
                  </a:lnTo>
                  <a:lnTo>
                    <a:pt x="161" y="1"/>
                  </a:lnTo>
                  <a:lnTo>
                    <a:pt x="253" y="2"/>
                  </a:lnTo>
                  <a:lnTo>
                    <a:pt x="404" y="2"/>
                  </a:lnTo>
                  <a:lnTo>
                    <a:pt x="501" y="7"/>
                  </a:lnTo>
                  <a:lnTo>
                    <a:pt x="588" y="22"/>
                  </a:lnTo>
                  <a:lnTo>
                    <a:pt x="668" y="45"/>
                  </a:lnTo>
                  <a:lnTo>
                    <a:pt x="740" y="77"/>
                  </a:lnTo>
                  <a:lnTo>
                    <a:pt x="805" y="115"/>
                  </a:lnTo>
                  <a:lnTo>
                    <a:pt x="862" y="159"/>
                  </a:lnTo>
                  <a:lnTo>
                    <a:pt x="914" y="208"/>
                  </a:lnTo>
                  <a:lnTo>
                    <a:pt x="959" y="261"/>
                  </a:lnTo>
                  <a:lnTo>
                    <a:pt x="999" y="317"/>
                  </a:lnTo>
                  <a:lnTo>
                    <a:pt x="1034" y="375"/>
                  </a:lnTo>
                  <a:lnTo>
                    <a:pt x="1064" y="435"/>
                  </a:lnTo>
                  <a:lnTo>
                    <a:pt x="1090" y="494"/>
                  </a:lnTo>
                  <a:lnTo>
                    <a:pt x="1113" y="553"/>
                  </a:lnTo>
                  <a:lnTo>
                    <a:pt x="1132" y="610"/>
                  </a:lnTo>
                  <a:lnTo>
                    <a:pt x="1163" y="715"/>
                  </a:lnTo>
                  <a:lnTo>
                    <a:pt x="1210" y="894"/>
                  </a:lnTo>
                  <a:lnTo>
                    <a:pt x="1273" y="1124"/>
                  </a:lnTo>
                  <a:lnTo>
                    <a:pt x="1371" y="1472"/>
                  </a:lnTo>
                  <a:lnTo>
                    <a:pt x="1530" y="2031"/>
                  </a:lnTo>
                  <a:lnTo>
                    <a:pt x="1859" y="3157"/>
                  </a:lnTo>
                  <a:lnTo>
                    <a:pt x="4857" y="3157"/>
                  </a:lnTo>
                  <a:lnTo>
                    <a:pt x="4930" y="3162"/>
                  </a:lnTo>
                  <a:lnTo>
                    <a:pt x="5000" y="3174"/>
                  </a:lnTo>
                  <a:lnTo>
                    <a:pt x="5067" y="3194"/>
                  </a:lnTo>
                  <a:lnTo>
                    <a:pt x="5131" y="3221"/>
                  </a:lnTo>
                  <a:lnTo>
                    <a:pt x="5192" y="3255"/>
                  </a:lnTo>
                  <a:lnTo>
                    <a:pt x="5247" y="3295"/>
                  </a:lnTo>
                  <a:lnTo>
                    <a:pt x="5298" y="3340"/>
                  </a:lnTo>
                  <a:lnTo>
                    <a:pt x="5344" y="3391"/>
                  </a:lnTo>
                  <a:lnTo>
                    <a:pt x="5384" y="3447"/>
                  </a:lnTo>
                  <a:lnTo>
                    <a:pt x="5418" y="3507"/>
                  </a:lnTo>
                  <a:lnTo>
                    <a:pt x="5445" y="3571"/>
                  </a:lnTo>
                  <a:lnTo>
                    <a:pt x="5465" y="3639"/>
                  </a:lnTo>
                  <a:lnTo>
                    <a:pt x="5477" y="3709"/>
                  </a:lnTo>
                  <a:lnTo>
                    <a:pt x="5481" y="3782"/>
                  </a:lnTo>
                  <a:lnTo>
                    <a:pt x="5477" y="3854"/>
                  </a:lnTo>
                  <a:lnTo>
                    <a:pt x="5465" y="3924"/>
                  </a:lnTo>
                  <a:lnTo>
                    <a:pt x="5445" y="3992"/>
                  </a:lnTo>
                  <a:lnTo>
                    <a:pt x="5418" y="4056"/>
                  </a:lnTo>
                  <a:lnTo>
                    <a:pt x="5384" y="4116"/>
                  </a:lnTo>
                  <a:lnTo>
                    <a:pt x="5344" y="4172"/>
                  </a:lnTo>
                  <a:lnTo>
                    <a:pt x="5298" y="4223"/>
                  </a:lnTo>
                  <a:lnTo>
                    <a:pt x="5247" y="4268"/>
                  </a:lnTo>
                  <a:lnTo>
                    <a:pt x="5192" y="4308"/>
                  </a:lnTo>
                  <a:lnTo>
                    <a:pt x="5131" y="4342"/>
                  </a:lnTo>
                  <a:lnTo>
                    <a:pt x="5067" y="4369"/>
                  </a:lnTo>
                  <a:lnTo>
                    <a:pt x="5000" y="4389"/>
                  </a:lnTo>
                  <a:lnTo>
                    <a:pt x="4930" y="4401"/>
                  </a:lnTo>
                  <a:lnTo>
                    <a:pt x="4857" y="4406"/>
                  </a:lnTo>
                  <a:close/>
                </a:path>
              </a:pathLst>
            </a:custGeom>
            <a:solidFill>
              <a:srgbClr val="7B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DBBB1133-2803-442E-B83F-7F2301679942}"/>
                </a:ext>
              </a:extLst>
            </p:cNvPr>
            <p:cNvSpPr>
              <a:spLocks/>
            </p:cNvSpPr>
            <p:nvPr/>
          </p:nvSpPr>
          <p:spPr bwMode="auto">
            <a:xfrm>
              <a:off x="4879" y="6437"/>
              <a:ext cx="5520" cy="4440"/>
            </a:xfrm>
            <a:custGeom>
              <a:avLst/>
              <a:gdLst>
                <a:gd name="T0" fmla="+- 0 10360 4879"/>
                <a:gd name="T1" fmla="*/ T0 w 5520"/>
                <a:gd name="T2" fmla="+- 0 10238 6438"/>
                <a:gd name="T3" fmla="*/ 10238 h 4440"/>
                <a:gd name="T4" fmla="+- 0 10207 4879"/>
                <a:gd name="T5" fmla="*/ T4 w 5520"/>
                <a:gd name="T6" fmla="+- 0 10638 6438"/>
                <a:gd name="T7" fmla="*/ 10638 h 4440"/>
                <a:gd name="T8" fmla="+- 0 9831 4879"/>
                <a:gd name="T9" fmla="*/ T8 w 5520"/>
                <a:gd name="T10" fmla="+- 0 10838 6438"/>
                <a:gd name="T11" fmla="*/ 10838 h 4440"/>
                <a:gd name="T12" fmla="+- 0 6661 4879"/>
                <a:gd name="T13" fmla="*/ T12 w 5520"/>
                <a:gd name="T14" fmla="+- 0 10778 6438"/>
                <a:gd name="T15" fmla="*/ 10778 h 4440"/>
                <a:gd name="T16" fmla="+- 0 10101 4879"/>
                <a:gd name="T17" fmla="*/ T16 w 5520"/>
                <a:gd name="T18" fmla="+- 0 10618 6438"/>
                <a:gd name="T19" fmla="*/ 10618 h 4440"/>
                <a:gd name="T20" fmla="+- 0 10283 4879"/>
                <a:gd name="T21" fmla="*/ T20 w 5520"/>
                <a:gd name="T22" fmla="+- 0 10238 6438"/>
                <a:gd name="T23" fmla="*/ 10238 h 4440"/>
                <a:gd name="T24" fmla="+- 0 10101 4879"/>
                <a:gd name="T25" fmla="*/ T24 w 5520"/>
                <a:gd name="T26" fmla="+- 0 9838 6438"/>
                <a:gd name="T27" fmla="*/ 9838 h 4440"/>
                <a:gd name="T28" fmla="+- 0 6682 4879"/>
                <a:gd name="T29" fmla="*/ T28 w 5520"/>
                <a:gd name="T30" fmla="+- 0 9678 6438"/>
                <a:gd name="T31" fmla="*/ 9678 h 4440"/>
                <a:gd name="T32" fmla="+- 0 6455 4879"/>
                <a:gd name="T33" fmla="*/ T32 w 5520"/>
                <a:gd name="T34" fmla="+- 0 8918 6438"/>
                <a:gd name="T35" fmla="*/ 8918 h 4440"/>
                <a:gd name="T36" fmla="+- 0 6265 4879"/>
                <a:gd name="T37" fmla="*/ T36 w 5520"/>
                <a:gd name="T38" fmla="+- 0 8258 6438"/>
                <a:gd name="T39" fmla="*/ 8258 h 4440"/>
                <a:gd name="T40" fmla="+- 0 6106 4879"/>
                <a:gd name="T41" fmla="*/ T40 w 5520"/>
                <a:gd name="T42" fmla="+- 0 7698 6438"/>
                <a:gd name="T43" fmla="*/ 7698 h 4440"/>
                <a:gd name="T44" fmla="+- 0 5980 4879"/>
                <a:gd name="T45" fmla="*/ T44 w 5520"/>
                <a:gd name="T46" fmla="+- 0 7238 6438"/>
                <a:gd name="T47" fmla="*/ 7238 h 4440"/>
                <a:gd name="T48" fmla="+- 0 5834 4879"/>
                <a:gd name="T49" fmla="*/ T48 w 5520"/>
                <a:gd name="T50" fmla="+- 0 6838 6438"/>
                <a:gd name="T51" fmla="*/ 6838 h 4440"/>
                <a:gd name="T52" fmla="+- 0 5540 4879"/>
                <a:gd name="T53" fmla="*/ T52 w 5520"/>
                <a:gd name="T54" fmla="+- 0 6578 6438"/>
                <a:gd name="T55" fmla="*/ 6578 h 4440"/>
                <a:gd name="T56" fmla="+- 0 4917 4879"/>
                <a:gd name="T57" fmla="*/ T56 w 5520"/>
                <a:gd name="T58" fmla="+- 0 6518 6438"/>
                <a:gd name="T59" fmla="*/ 6518 h 4440"/>
                <a:gd name="T60" fmla="+- 0 5051 4879"/>
                <a:gd name="T61" fmla="*/ T60 w 5520"/>
                <a:gd name="T62" fmla="+- 0 6458 6438"/>
                <a:gd name="T63" fmla="*/ 6458 h 4440"/>
                <a:gd name="T64" fmla="+- 0 5693 4879"/>
                <a:gd name="T65" fmla="*/ T64 w 5520"/>
                <a:gd name="T66" fmla="+- 0 6578 6438"/>
                <a:gd name="T67" fmla="*/ 6578 h 4440"/>
                <a:gd name="T68" fmla="+- 0 5946 4879"/>
                <a:gd name="T69" fmla="*/ T68 w 5520"/>
                <a:gd name="T70" fmla="+- 0 6898 6438"/>
                <a:gd name="T71" fmla="*/ 6898 h 4440"/>
                <a:gd name="T72" fmla="+- 0 6071 4879"/>
                <a:gd name="T73" fmla="*/ T72 w 5520"/>
                <a:gd name="T74" fmla="+- 0 7278 6438"/>
                <a:gd name="T75" fmla="*/ 7278 h 4440"/>
                <a:gd name="T76" fmla="+- 0 6200 4879"/>
                <a:gd name="T77" fmla="*/ T76 w 5520"/>
                <a:gd name="T78" fmla="+- 0 7738 6438"/>
                <a:gd name="T79" fmla="*/ 7738 h 4440"/>
                <a:gd name="T80" fmla="+- 0 6383 4879"/>
                <a:gd name="T81" fmla="*/ T80 w 5520"/>
                <a:gd name="T82" fmla="+- 0 8398 6438"/>
                <a:gd name="T83" fmla="*/ 8398 h 4440"/>
                <a:gd name="T84" fmla="+- 0 6539 4879"/>
                <a:gd name="T85" fmla="*/ T84 w 5520"/>
                <a:gd name="T86" fmla="+- 0 8938 6438"/>
                <a:gd name="T87" fmla="*/ 8938 h 4440"/>
                <a:gd name="T88" fmla="+- 0 9831 4879"/>
                <a:gd name="T89" fmla="*/ T88 w 5520"/>
                <a:gd name="T90" fmla="+- 0 9638 6438"/>
                <a:gd name="T91" fmla="*/ 9638 h 4440"/>
                <a:gd name="T92" fmla="+- 0 10207 4879"/>
                <a:gd name="T93" fmla="*/ T92 w 5520"/>
                <a:gd name="T94" fmla="+- 0 9818 6438"/>
                <a:gd name="T95" fmla="*/ 9818 h 4440"/>
                <a:gd name="T96" fmla="+- 0 10360 4879"/>
                <a:gd name="T97" fmla="*/ T96 w 5520"/>
                <a:gd name="T98" fmla="+- 0 10238 6438"/>
                <a:gd name="T99" fmla="*/ 10238 h 4440"/>
                <a:gd name="T100" fmla="+- 0 10157 4879"/>
                <a:gd name="T101" fmla="*/ T100 w 5520"/>
                <a:gd name="T102" fmla="+- 0 9718 6438"/>
                <a:gd name="T103" fmla="*/ 9718 h 4440"/>
                <a:gd name="T104" fmla="+- 0 9755 4879"/>
                <a:gd name="T105" fmla="*/ T104 w 5520"/>
                <a:gd name="T106" fmla="+- 0 9578 6438"/>
                <a:gd name="T107" fmla="*/ 9578 h 4440"/>
                <a:gd name="T108" fmla="+- 0 6646 4879"/>
                <a:gd name="T109" fmla="*/ T108 w 5520"/>
                <a:gd name="T110" fmla="+- 0 9158 6438"/>
                <a:gd name="T111" fmla="*/ 9158 h 4440"/>
                <a:gd name="T112" fmla="+- 0 6646 4879"/>
                <a:gd name="T113" fmla="*/ T112 w 5520"/>
                <a:gd name="T114" fmla="+- 0 9120 6438"/>
                <a:gd name="T115" fmla="*/ 9120 h 4440"/>
                <a:gd name="T116" fmla="+- 0 6500 4879"/>
                <a:gd name="T117" fmla="*/ T116 w 5520"/>
                <a:gd name="T118" fmla="+- 0 8658 6438"/>
                <a:gd name="T119" fmla="*/ 8658 h 4440"/>
                <a:gd name="T120" fmla="+- 0 10046 4879"/>
                <a:gd name="T121" fmla="*/ T120 w 5520"/>
                <a:gd name="T122" fmla="+- 0 8506 6438"/>
                <a:gd name="T123" fmla="*/ 8506 h 4440"/>
                <a:gd name="T124" fmla="+- 0 6420 4879"/>
                <a:gd name="T125" fmla="*/ T124 w 5520"/>
                <a:gd name="T126" fmla="+- 0 8378 6438"/>
                <a:gd name="T127" fmla="*/ 8378 h 4440"/>
                <a:gd name="T128" fmla="+- 0 6285 4879"/>
                <a:gd name="T129" fmla="*/ T128 w 5520"/>
                <a:gd name="T130" fmla="+- 0 7910 6438"/>
                <a:gd name="T131" fmla="*/ 7910 h 4440"/>
                <a:gd name="T132" fmla="+- 0 10177 4879"/>
                <a:gd name="T133" fmla="*/ T132 w 5520"/>
                <a:gd name="T134" fmla="+- 0 7874 6438"/>
                <a:gd name="T135" fmla="*/ 7874 h 4440"/>
                <a:gd name="T136" fmla="+- 0 6212 4879"/>
                <a:gd name="T137" fmla="*/ T136 w 5520"/>
                <a:gd name="T138" fmla="+- 0 7658 6438"/>
                <a:gd name="T139" fmla="*/ 7658 h 4440"/>
                <a:gd name="T140" fmla="+- 0 6079 4879"/>
                <a:gd name="T141" fmla="*/ T140 w 5520"/>
                <a:gd name="T142" fmla="+- 0 7158 6438"/>
                <a:gd name="T143" fmla="*/ 7158 h 4440"/>
                <a:gd name="T144" fmla="+- 0 5948 4879"/>
                <a:gd name="T145" fmla="*/ T144 w 5520"/>
                <a:gd name="T146" fmla="+- 0 6818 6438"/>
                <a:gd name="T147" fmla="*/ 6818 h 4440"/>
                <a:gd name="T148" fmla="+- 0 5646 4879"/>
                <a:gd name="T149" fmla="*/ T148 w 5520"/>
                <a:gd name="T150" fmla="+- 0 6498 6438"/>
                <a:gd name="T151" fmla="*/ 6498 h 4440"/>
                <a:gd name="T152" fmla="+- 0 4886 4879"/>
                <a:gd name="T153" fmla="*/ T152 w 5520"/>
                <a:gd name="T154" fmla="+- 0 6478 6438"/>
                <a:gd name="T155" fmla="*/ 6478 h 4440"/>
                <a:gd name="T156" fmla="+- 0 4913 4879"/>
                <a:gd name="T157" fmla="*/ T156 w 5520"/>
                <a:gd name="T158" fmla="+- 0 6558 6438"/>
                <a:gd name="T159" fmla="*/ 6558 h 4440"/>
                <a:gd name="T160" fmla="+- 0 5603 4879"/>
                <a:gd name="T161" fmla="*/ T160 w 5520"/>
                <a:gd name="T162" fmla="+- 0 6658 6438"/>
                <a:gd name="T163" fmla="*/ 6658 h 4440"/>
                <a:gd name="T164" fmla="+- 0 5879 4879"/>
                <a:gd name="T165" fmla="*/ T164 w 5520"/>
                <a:gd name="T166" fmla="+- 0 7038 6438"/>
                <a:gd name="T167" fmla="*/ 7038 h 4440"/>
                <a:gd name="T168" fmla="+- 0 6000 4879"/>
                <a:gd name="T169" fmla="*/ T168 w 5520"/>
                <a:gd name="T170" fmla="+- 0 7458 6438"/>
                <a:gd name="T171" fmla="*/ 7458 h 4440"/>
                <a:gd name="T172" fmla="+- 0 6146 4879"/>
                <a:gd name="T173" fmla="*/ T172 w 5520"/>
                <a:gd name="T174" fmla="+- 0 7978 6438"/>
                <a:gd name="T175" fmla="*/ 7978 h 4440"/>
                <a:gd name="T176" fmla="+- 0 6311 4879"/>
                <a:gd name="T177" fmla="*/ T176 w 5520"/>
                <a:gd name="T178" fmla="+- 0 8558 6438"/>
                <a:gd name="T179" fmla="*/ 8558 h 4440"/>
                <a:gd name="T180" fmla="+- 0 6513 4879"/>
                <a:gd name="T181" fmla="*/ T180 w 5520"/>
                <a:gd name="T182" fmla="+- 0 9258 6438"/>
                <a:gd name="T183" fmla="*/ 9258 h 4440"/>
                <a:gd name="T184" fmla="+- 0 9896 4879"/>
                <a:gd name="T185" fmla="*/ T184 w 5520"/>
                <a:gd name="T186" fmla="+- 0 9758 6438"/>
                <a:gd name="T187" fmla="*/ 9758 h 4440"/>
                <a:gd name="T188" fmla="+- 0 10199 4879"/>
                <a:gd name="T189" fmla="*/ T188 w 5520"/>
                <a:gd name="T190" fmla="+- 0 10018 6438"/>
                <a:gd name="T191" fmla="*/ 10018 h 4440"/>
                <a:gd name="T192" fmla="+- 0 10199 4879"/>
                <a:gd name="T193" fmla="*/ T192 w 5520"/>
                <a:gd name="T194" fmla="+- 0 10438 6438"/>
                <a:gd name="T195" fmla="*/ 10438 h 4440"/>
                <a:gd name="T196" fmla="+- 0 9896 4879"/>
                <a:gd name="T197" fmla="*/ T196 w 5520"/>
                <a:gd name="T198" fmla="+- 0 10698 6438"/>
                <a:gd name="T199" fmla="*/ 10698 h 4440"/>
                <a:gd name="T200" fmla="+- 0 6618 4879"/>
                <a:gd name="T201" fmla="*/ T200 w 5520"/>
                <a:gd name="T202" fmla="+- 0 10818 6438"/>
                <a:gd name="T203" fmla="*/ 10818 h 4440"/>
                <a:gd name="T204" fmla="+- 0 9902 4879"/>
                <a:gd name="T205" fmla="*/ T204 w 5520"/>
                <a:gd name="T206" fmla="+- 0 10858 6438"/>
                <a:gd name="T207" fmla="*/ 10858 h 4440"/>
                <a:gd name="T208" fmla="+- 0 10257 4879"/>
                <a:gd name="T209" fmla="*/ T208 w 5520"/>
                <a:gd name="T210" fmla="+- 0 10638 6438"/>
                <a:gd name="T211" fmla="*/ 10638 h 4440"/>
                <a:gd name="T212" fmla="+- 0 10398 4879"/>
                <a:gd name="T213" fmla="*/ T212 w 5520"/>
                <a:gd name="T214" fmla="+- 0 10238 6438"/>
                <a:gd name="T215" fmla="*/ 10238 h 444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Lst>
              <a:rect l="0" t="0" r="r" b="b"/>
              <a:pathLst>
                <a:path w="5520" h="4440">
                  <a:moveTo>
                    <a:pt x="5519" y="3800"/>
                  </a:moveTo>
                  <a:lnTo>
                    <a:pt x="5515" y="3720"/>
                  </a:lnTo>
                  <a:lnTo>
                    <a:pt x="5502" y="3640"/>
                  </a:lnTo>
                  <a:lnTo>
                    <a:pt x="5482" y="3580"/>
                  </a:lnTo>
                  <a:lnTo>
                    <a:pt x="5481" y="3578"/>
                  </a:lnTo>
                  <a:lnTo>
                    <a:pt x="5481" y="3800"/>
                  </a:lnTo>
                  <a:lnTo>
                    <a:pt x="5477" y="3860"/>
                  </a:lnTo>
                  <a:lnTo>
                    <a:pt x="5463" y="3940"/>
                  </a:lnTo>
                  <a:lnTo>
                    <a:pt x="5441" y="4000"/>
                  </a:lnTo>
                  <a:lnTo>
                    <a:pt x="5410" y="4080"/>
                  </a:lnTo>
                  <a:lnTo>
                    <a:pt x="5373" y="4140"/>
                  </a:lnTo>
                  <a:lnTo>
                    <a:pt x="5328" y="4200"/>
                  </a:lnTo>
                  <a:lnTo>
                    <a:pt x="5278" y="4240"/>
                  </a:lnTo>
                  <a:lnTo>
                    <a:pt x="5222" y="4280"/>
                  </a:lnTo>
                  <a:lnTo>
                    <a:pt x="5160" y="4320"/>
                  </a:lnTo>
                  <a:lnTo>
                    <a:pt x="5095" y="4360"/>
                  </a:lnTo>
                  <a:lnTo>
                    <a:pt x="5025" y="4380"/>
                  </a:lnTo>
                  <a:lnTo>
                    <a:pt x="4952" y="4400"/>
                  </a:lnTo>
                  <a:lnTo>
                    <a:pt x="1795" y="4400"/>
                  </a:lnTo>
                  <a:lnTo>
                    <a:pt x="1782" y="4380"/>
                  </a:lnTo>
                  <a:lnTo>
                    <a:pt x="1774" y="4380"/>
                  </a:lnTo>
                  <a:lnTo>
                    <a:pt x="1771" y="4360"/>
                  </a:lnTo>
                  <a:lnTo>
                    <a:pt x="1774" y="4340"/>
                  </a:lnTo>
                  <a:lnTo>
                    <a:pt x="1782" y="4340"/>
                  </a:lnTo>
                  <a:lnTo>
                    <a:pt x="1795" y="4320"/>
                  </a:lnTo>
                  <a:lnTo>
                    <a:pt x="4954" y="4320"/>
                  </a:lnTo>
                  <a:lnTo>
                    <a:pt x="5028" y="4300"/>
                  </a:lnTo>
                  <a:lnTo>
                    <a:pt x="5099" y="4260"/>
                  </a:lnTo>
                  <a:lnTo>
                    <a:pt x="5163" y="4240"/>
                  </a:lnTo>
                  <a:lnTo>
                    <a:pt x="5222" y="4180"/>
                  </a:lnTo>
                  <a:lnTo>
                    <a:pt x="5274" y="4140"/>
                  </a:lnTo>
                  <a:lnTo>
                    <a:pt x="5319" y="4080"/>
                  </a:lnTo>
                  <a:lnTo>
                    <a:pt x="5355" y="4020"/>
                  </a:lnTo>
                  <a:lnTo>
                    <a:pt x="5382" y="3940"/>
                  </a:lnTo>
                  <a:lnTo>
                    <a:pt x="5398" y="3860"/>
                  </a:lnTo>
                  <a:lnTo>
                    <a:pt x="5404" y="3800"/>
                  </a:lnTo>
                  <a:lnTo>
                    <a:pt x="5398" y="3720"/>
                  </a:lnTo>
                  <a:lnTo>
                    <a:pt x="5382" y="3640"/>
                  </a:lnTo>
                  <a:lnTo>
                    <a:pt x="5355" y="3560"/>
                  </a:lnTo>
                  <a:lnTo>
                    <a:pt x="5319" y="3500"/>
                  </a:lnTo>
                  <a:lnTo>
                    <a:pt x="5274" y="3440"/>
                  </a:lnTo>
                  <a:lnTo>
                    <a:pt x="5222" y="3400"/>
                  </a:lnTo>
                  <a:lnTo>
                    <a:pt x="5163" y="3340"/>
                  </a:lnTo>
                  <a:lnTo>
                    <a:pt x="5099" y="3320"/>
                  </a:lnTo>
                  <a:lnTo>
                    <a:pt x="5028" y="3280"/>
                  </a:lnTo>
                  <a:lnTo>
                    <a:pt x="4954" y="3260"/>
                  </a:lnTo>
                  <a:lnTo>
                    <a:pt x="1812" y="3260"/>
                  </a:lnTo>
                  <a:lnTo>
                    <a:pt x="1803" y="3240"/>
                  </a:lnTo>
                  <a:lnTo>
                    <a:pt x="1798" y="3240"/>
                  </a:lnTo>
                  <a:lnTo>
                    <a:pt x="1760" y="3100"/>
                  </a:lnTo>
                  <a:lnTo>
                    <a:pt x="1711" y="2940"/>
                  </a:lnTo>
                  <a:lnTo>
                    <a:pt x="1671" y="2800"/>
                  </a:lnTo>
                  <a:lnTo>
                    <a:pt x="1625" y="2640"/>
                  </a:lnTo>
                  <a:lnTo>
                    <a:pt x="1576" y="2480"/>
                  </a:lnTo>
                  <a:lnTo>
                    <a:pt x="1550" y="2380"/>
                  </a:lnTo>
                  <a:lnTo>
                    <a:pt x="1523" y="2300"/>
                  </a:lnTo>
                  <a:lnTo>
                    <a:pt x="1496" y="2200"/>
                  </a:lnTo>
                  <a:lnTo>
                    <a:pt x="1469" y="2100"/>
                  </a:lnTo>
                  <a:lnTo>
                    <a:pt x="1441" y="2020"/>
                  </a:lnTo>
                  <a:lnTo>
                    <a:pt x="1386" y="1820"/>
                  </a:lnTo>
                  <a:lnTo>
                    <a:pt x="1358" y="1720"/>
                  </a:lnTo>
                  <a:lnTo>
                    <a:pt x="1331" y="1620"/>
                  </a:lnTo>
                  <a:lnTo>
                    <a:pt x="1304" y="1540"/>
                  </a:lnTo>
                  <a:lnTo>
                    <a:pt x="1278" y="1440"/>
                  </a:lnTo>
                  <a:lnTo>
                    <a:pt x="1252" y="1340"/>
                  </a:lnTo>
                  <a:lnTo>
                    <a:pt x="1227" y="1260"/>
                  </a:lnTo>
                  <a:lnTo>
                    <a:pt x="1203" y="1180"/>
                  </a:lnTo>
                  <a:lnTo>
                    <a:pt x="1180" y="1080"/>
                  </a:lnTo>
                  <a:lnTo>
                    <a:pt x="1158" y="1000"/>
                  </a:lnTo>
                  <a:lnTo>
                    <a:pt x="1137" y="940"/>
                  </a:lnTo>
                  <a:lnTo>
                    <a:pt x="1118" y="860"/>
                  </a:lnTo>
                  <a:lnTo>
                    <a:pt x="1101" y="800"/>
                  </a:lnTo>
                  <a:lnTo>
                    <a:pt x="1082" y="720"/>
                  </a:lnTo>
                  <a:lnTo>
                    <a:pt x="1062" y="660"/>
                  </a:lnTo>
                  <a:lnTo>
                    <a:pt x="1039" y="580"/>
                  </a:lnTo>
                  <a:lnTo>
                    <a:pt x="1015" y="520"/>
                  </a:lnTo>
                  <a:lnTo>
                    <a:pt x="987" y="460"/>
                  </a:lnTo>
                  <a:lnTo>
                    <a:pt x="955" y="400"/>
                  </a:lnTo>
                  <a:lnTo>
                    <a:pt x="920" y="340"/>
                  </a:lnTo>
                  <a:lnTo>
                    <a:pt x="879" y="300"/>
                  </a:lnTo>
                  <a:lnTo>
                    <a:pt x="834" y="240"/>
                  </a:lnTo>
                  <a:lnTo>
                    <a:pt x="783" y="200"/>
                  </a:lnTo>
                  <a:lnTo>
                    <a:pt x="725" y="180"/>
                  </a:lnTo>
                  <a:lnTo>
                    <a:pt x="661" y="140"/>
                  </a:lnTo>
                  <a:lnTo>
                    <a:pt x="590" y="120"/>
                  </a:lnTo>
                  <a:lnTo>
                    <a:pt x="510" y="120"/>
                  </a:lnTo>
                  <a:lnTo>
                    <a:pt x="423" y="100"/>
                  </a:lnTo>
                  <a:lnTo>
                    <a:pt x="57" y="100"/>
                  </a:lnTo>
                  <a:lnTo>
                    <a:pt x="42" y="80"/>
                  </a:lnTo>
                  <a:lnTo>
                    <a:pt x="38" y="80"/>
                  </a:lnTo>
                  <a:lnTo>
                    <a:pt x="38" y="60"/>
                  </a:lnTo>
                  <a:lnTo>
                    <a:pt x="42" y="60"/>
                  </a:lnTo>
                  <a:lnTo>
                    <a:pt x="50" y="40"/>
                  </a:lnTo>
                  <a:lnTo>
                    <a:pt x="62" y="40"/>
                  </a:lnTo>
                  <a:lnTo>
                    <a:pt x="77" y="20"/>
                  </a:lnTo>
                  <a:lnTo>
                    <a:pt x="172" y="20"/>
                  </a:lnTo>
                  <a:lnTo>
                    <a:pt x="267" y="40"/>
                  </a:lnTo>
                  <a:lnTo>
                    <a:pt x="517" y="40"/>
                  </a:lnTo>
                  <a:lnTo>
                    <a:pt x="603" y="60"/>
                  </a:lnTo>
                  <a:lnTo>
                    <a:pt x="680" y="80"/>
                  </a:lnTo>
                  <a:lnTo>
                    <a:pt x="750" y="100"/>
                  </a:lnTo>
                  <a:lnTo>
                    <a:pt x="814" y="140"/>
                  </a:lnTo>
                  <a:lnTo>
                    <a:pt x="870" y="180"/>
                  </a:lnTo>
                  <a:lnTo>
                    <a:pt x="920" y="240"/>
                  </a:lnTo>
                  <a:lnTo>
                    <a:pt x="964" y="280"/>
                  </a:lnTo>
                  <a:lnTo>
                    <a:pt x="1003" y="340"/>
                  </a:lnTo>
                  <a:lnTo>
                    <a:pt x="1038" y="400"/>
                  </a:lnTo>
                  <a:lnTo>
                    <a:pt x="1067" y="460"/>
                  </a:lnTo>
                  <a:lnTo>
                    <a:pt x="1093" y="520"/>
                  </a:lnTo>
                  <a:lnTo>
                    <a:pt x="1115" y="580"/>
                  </a:lnTo>
                  <a:lnTo>
                    <a:pt x="1134" y="620"/>
                  </a:lnTo>
                  <a:lnTo>
                    <a:pt x="1150" y="680"/>
                  </a:lnTo>
                  <a:lnTo>
                    <a:pt x="1163" y="720"/>
                  </a:lnTo>
                  <a:lnTo>
                    <a:pt x="1192" y="840"/>
                  </a:lnTo>
                  <a:lnTo>
                    <a:pt x="1211" y="900"/>
                  </a:lnTo>
                  <a:lnTo>
                    <a:pt x="1230" y="980"/>
                  </a:lnTo>
                  <a:lnTo>
                    <a:pt x="1251" y="1060"/>
                  </a:lnTo>
                  <a:lnTo>
                    <a:pt x="1274" y="1140"/>
                  </a:lnTo>
                  <a:lnTo>
                    <a:pt x="1297" y="1220"/>
                  </a:lnTo>
                  <a:lnTo>
                    <a:pt x="1321" y="1300"/>
                  </a:lnTo>
                  <a:lnTo>
                    <a:pt x="1346" y="1400"/>
                  </a:lnTo>
                  <a:lnTo>
                    <a:pt x="1371" y="1480"/>
                  </a:lnTo>
                  <a:lnTo>
                    <a:pt x="1397" y="1580"/>
                  </a:lnTo>
                  <a:lnTo>
                    <a:pt x="1424" y="1680"/>
                  </a:lnTo>
                  <a:lnTo>
                    <a:pt x="1450" y="1760"/>
                  </a:lnTo>
                  <a:lnTo>
                    <a:pt x="1504" y="1960"/>
                  </a:lnTo>
                  <a:lnTo>
                    <a:pt x="1531" y="2040"/>
                  </a:lnTo>
                  <a:lnTo>
                    <a:pt x="1558" y="2140"/>
                  </a:lnTo>
                  <a:lnTo>
                    <a:pt x="1584" y="2220"/>
                  </a:lnTo>
                  <a:lnTo>
                    <a:pt x="1610" y="2320"/>
                  </a:lnTo>
                  <a:lnTo>
                    <a:pt x="1635" y="2400"/>
                  </a:lnTo>
                  <a:lnTo>
                    <a:pt x="1660" y="2500"/>
                  </a:lnTo>
                  <a:lnTo>
                    <a:pt x="1707" y="2660"/>
                  </a:lnTo>
                  <a:lnTo>
                    <a:pt x="1749" y="2800"/>
                  </a:lnTo>
                  <a:lnTo>
                    <a:pt x="1803" y="2980"/>
                  </a:lnTo>
                  <a:lnTo>
                    <a:pt x="1862" y="3180"/>
                  </a:lnTo>
                  <a:lnTo>
                    <a:pt x="4876" y="3180"/>
                  </a:lnTo>
                  <a:lnTo>
                    <a:pt x="4952" y="3200"/>
                  </a:lnTo>
                  <a:lnTo>
                    <a:pt x="5025" y="3200"/>
                  </a:lnTo>
                  <a:lnTo>
                    <a:pt x="5095" y="3220"/>
                  </a:lnTo>
                  <a:lnTo>
                    <a:pt x="5160" y="3260"/>
                  </a:lnTo>
                  <a:lnTo>
                    <a:pt x="5222" y="3300"/>
                  </a:lnTo>
                  <a:lnTo>
                    <a:pt x="5278" y="3340"/>
                  </a:lnTo>
                  <a:lnTo>
                    <a:pt x="5328" y="3380"/>
                  </a:lnTo>
                  <a:lnTo>
                    <a:pt x="5373" y="3440"/>
                  </a:lnTo>
                  <a:lnTo>
                    <a:pt x="5410" y="3500"/>
                  </a:lnTo>
                  <a:lnTo>
                    <a:pt x="5441" y="3580"/>
                  </a:lnTo>
                  <a:lnTo>
                    <a:pt x="5463" y="3640"/>
                  </a:lnTo>
                  <a:lnTo>
                    <a:pt x="5477" y="3720"/>
                  </a:lnTo>
                  <a:lnTo>
                    <a:pt x="5481" y="3800"/>
                  </a:lnTo>
                  <a:lnTo>
                    <a:pt x="5481" y="3578"/>
                  </a:lnTo>
                  <a:lnTo>
                    <a:pt x="5454" y="3500"/>
                  </a:lnTo>
                  <a:lnTo>
                    <a:pt x="5419" y="3440"/>
                  </a:lnTo>
                  <a:lnTo>
                    <a:pt x="5378" y="3380"/>
                  </a:lnTo>
                  <a:lnTo>
                    <a:pt x="5331" y="3340"/>
                  </a:lnTo>
                  <a:lnTo>
                    <a:pt x="5278" y="3280"/>
                  </a:lnTo>
                  <a:lnTo>
                    <a:pt x="5221" y="3240"/>
                  </a:lnTo>
                  <a:lnTo>
                    <a:pt x="5159" y="3220"/>
                  </a:lnTo>
                  <a:lnTo>
                    <a:pt x="5093" y="3180"/>
                  </a:lnTo>
                  <a:lnTo>
                    <a:pt x="5023" y="3160"/>
                  </a:lnTo>
                  <a:lnTo>
                    <a:pt x="4951" y="3160"/>
                  </a:lnTo>
                  <a:lnTo>
                    <a:pt x="4876" y="3140"/>
                  </a:lnTo>
                  <a:lnTo>
                    <a:pt x="1892" y="3140"/>
                  </a:lnTo>
                  <a:lnTo>
                    <a:pt x="1855" y="3020"/>
                  </a:lnTo>
                  <a:lnTo>
                    <a:pt x="1805" y="2860"/>
                  </a:lnTo>
                  <a:lnTo>
                    <a:pt x="1765" y="2720"/>
                  </a:lnTo>
                  <a:lnTo>
                    <a:pt x="1765" y="2717"/>
                  </a:lnTo>
                  <a:lnTo>
                    <a:pt x="1767" y="2720"/>
                  </a:lnTo>
                  <a:lnTo>
                    <a:pt x="5009" y="2720"/>
                  </a:lnTo>
                  <a:lnTo>
                    <a:pt x="5019" y="2720"/>
                  </a:lnTo>
                  <a:lnTo>
                    <a:pt x="5028" y="2712"/>
                  </a:lnTo>
                  <a:lnTo>
                    <a:pt x="5028" y="2691"/>
                  </a:lnTo>
                  <a:lnTo>
                    <a:pt x="5019" y="2682"/>
                  </a:lnTo>
                  <a:lnTo>
                    <a:pt x="1767" y="2682"/>
                  </a:lnTo>
                  <a:lnTo>
                    <a:pt x="1759" y="2691"/>
                  </a:lnTo>
                  <a:lnTo>
                    <a:pt x="1759" y="2697"/>
                  </a:lnTo>
                  <a:lnTo>
                    <a:pt x="1720" y="2560"/>
                  </a:lnTo>
                  <a:lnTo>
                    <a:pt x="1672" y="2400"/>
                  </a:lnTo>
                  <a:lnTo>
                    <a:pt x="1646" y="2300"/>
                  </a:lnTo>
                  <a:lnTo>
                    <a:pt x="1621" y="2220"/>
                  </a:lnTo>
                  <a:lnTo>
                    <a:pt x="1594" y="2120"/>
                  </a:lnTo>
                  <a:lnTo>
                    <a:pt x="1587" y="2097"/>
                  </a:lnTo>
                  <a:lnTo>
                    <a:pt x="5148" y="2097"/>
                  </a:lnTo>
                  <a:lnTo>
                    <a:pt x="5158" y="2097"/>
                  </a:lnTo>
                  <a:lnTo>
                    <a:pt x="5167" y="2089"/>
                  </a:lnTo>
                  <a:lnTo>
                    <a:pt x="5167" y="2068"/>
                  </a:lnTo>
                  <a:lnTo>
                    <a:pt x="5158" y="2059"/>
                  </a:lnTo>
                  <a:lnTo>
                    <a:pt x="1586" y="2059"/>
                  </a:lnTo>
                  <a:lnTo>
                    <a:pt x="1578" y="2068"/>
                  </a:lnTo>
                  <a:lnTo>
                    <a:pt x="1578" y="2070"/>
                  </a:lnTo>
                  <a:lnTo>
                    <a:pt x="1568" y="2040"/>
                  </a:lnTo>
                  <a:lnTo>
                    <a:pt x="1541" y="1940"/>
                  </a:lnTo>
                  <a:lnTo>
                    <a:pt x="1514" y="1840"/>
                  </a:lnTo>
                  <a:lnTo>
                    <a:pt x="1487" y="1760"/>
                  </a:lnTo>
                  <a:lnTo>
                    <a:pt x="1460" y="1660"/>
                  </a:lnTo>
                  <a:lnTo>
                    <a:pt x="1434" y="1560"/>
                  </a:lnTo>
                  <a:lnTo>
                    <a:pt x="1408" y="1480"/>
                  </a:lnTo>
                  <a:lnTo>
                    <a:pt x="1406" y="1472"/>
                  </a:lnTo>
                  <a:lnTo>
                    <a:pt x="1408" y="1474"/>
                  </a:lnTo>
                  <a:lnTo>
                    <a:pt x="5287" y="1474"/>
                  </a:lnTo>
                  <a:lnTo>
                    <a:pt x="5298" y="1474"/>
                  </a:lnTo>
                  <a:lnTo>
                    <a:pt x="5306" y="1466"/>
                  </a:lnTo>
                  <a:lnTo>
                    <a:pt x="5306" y="1445"/>
                  </a:lnTo>
                  <a:lnTo>
                    <a:pt x="5298" y="1436"/>
                  </a:lnTo>
                  <a:lnTo>
                    <a:pt x="1408" y="1436"/>
                  </a:lnTo>
                  <a:lnTo>
                    <a:pt x="1400" y="1445"/>
                  </a:lnTo>
                  <a:lnTo>
                    <a:pt x="1400" y="1448"/>
                  </a:lnTo>
                  <a:lnTo>
                    <a:pt x="1382" y="1380"/>
                  </a:lnTo>
                  <a:lnTo>
                    <a:pt x="1358" y="1300"/>
                  </a:lnTo>
                  <a:lnTo>
                    <a:pt x="1333" y="1220"/>
                  </a:lnTo>
                  <a:lnTo>
                    <a:pt x="1310" y="1120"/>
                  </a:lnTo>
                  <a:lnTo>
                    <a:pt x="1288" y="1040"/>
                  </a:lnTo>
                  <a:lnTo>
                    <a:pt x="1267" y="980"/>
                  </a:lnTo>
                  <a:lnTo>
                    <a:pt x="1247" y="900"/>
                  </a:lnTo>
                  <a:lnTo>
                    <a:pt x="1229" y="820"/>
                  </a:lnTo>
                  <a:lnTo>
                    <a:pt x="1200" y="720"/>
                  </a:lnTo>
                  <a:lnTo>
                    <a:pt x="1185" y="660"/>
                  </a:lnTo>
                  <a:lnTo>
                    <a:pt x="1169" y="620"/>
                  </a:lnTo>
                  <a:lnTo>
                    <a:pt x="1149" y="560"/>
                  </a:lnTo>
                  <a:lnTo>
                    <a:pt x="1126" y="500"/>
                  </a:lnTo>
                  <a:lnTo>
                    <a:pt x="1099" y="440"/>
                  </a:lnTo>
                  <a:lnTo>
                    <a:pt x="1069" y="380"/>
                  </a:lnTo>
                  <a:lnTo>
                    <a:pt x="1033" y="320"/>
                  </a:lnTo>
                  <a:lnTo>
                    <a:pt x="992" y="260"/>
                  </a:lnTo>
                  <a:lnTo>
                    <a:pt x="945" y="200"/>
                  </a:lnTo>
                  <a:lnTo>
                    <a:pt x="893" y="160"/>
                  </a:lnTo>
                  <a:lnTo>
                    <a:pt x="834" y="100"/>
                  </a:lnTo>
                  <a:lnTo>
                    <a:pt x="767" y="60"/>
                  </a:lnTo>
                  <a:lnTo>
                    <a:pt x="694" y="40"/>
                  </a:lnTo>
                  <a:lnTo>
                    <a:pt x="612" y="20"/>
                  </a:lnTo>
                  <a:lnTo>
                    <a:pt x="522" y="0"/>
                  </a:lnTo>
                  <a:lnTo>
                    <a:pt x="48" y="0"/>
                  </a:lnTo>
                  <a:lnTo>
                    <a:pt x="23" y="20"/>
                  </a:lnTo>
                  <a:lnTo>
                    <a:pt x="7" y="40"/>
                  </a:lnTo>
                  <a:lnTo>
                    <a:pt x="0" y="60"/>
                  </a:lnTo>
                  <a:lnTo>
                    <a:pt x="2" y="80"/>
                  </a:lnTo>
                  <a:lnTo>
                    <a:pt x="6" y="100"/>
                  </a:lnTo>
                  <a:lnTo>
                    <a:pt x="13" y="100"/>
                  </a:lnTo>
                  <a:lnTo>
                    <a:pt x="22" y="120"/>
                  </a:lnTo>
                  <a:lnTo>
                    <a:pt x="34" y="120"/>
                  </a:lnTo>
                  <a:lnTo>
                    <a:pt x="47" y="140"/>
                  </a:lnTo>
                  <a:lnTo>
                    <a:pt x="423" y="140"/>
                  </a:lnTo>
                  <a:lnTo>
                    <a:pt x="511" y="160"/>
                  </a:lnTo>
                  <a:lnTo>
                    <a:pt x="590" y="160"/>
                  </a:lnTo>
                  <a:lnTo>
                    <a:pt x="661" y="180"/>
                  </a:lnTo>
                  <a:lnTo>
                    <a:pt x="724" y="220"/>
                  </a:lnTo>
                  <a:lnTo>
                    <a:pt x="780" y="260"/>
                  </a:lnTo>
                  <a:lnTo>
                    <a:pt x="829" y="300"/>
                  </a:lnTo>
                  <a:lnTo>
                    <a:pt x="911" y="400"/>
                  </a:lnTo>
                  <a:lnTo>
                    <a:pt x="945" y="460"/>
                  </a:lnTo>
                  <a:lnTo>
                    <a:pt x="974" y="520"/>
                  </a:lnTo>
                  <a:lnTo>
                    <a:pt x="1000" y="600"/>
                  </a:lnTo>
                  <a:lnTo>
                    <a:pt x="1024" y="660"/>
                  </a:lnTo>
                  <a:lnTo>
                    <a:pt x="1044" y="740"/>
                  </a:lnTo>
                  <a:lnTo>
                    <a:pt x="1064" y="800"/>
                  </a:lnTo>
                  <a:lnTo>
                    <a:pt x="1081" y="880"/>
                  </a:lnTo>
                  <a:lnTo>
                    <a:pt x="1100" y="940"/>
                  </a:lnTo>
                  <a:lnTo>
                    <a:pt x="1121" y="1020"/>
                  </a:lnTo>
                  <a:lnTo>
                    <a:pt x="1143" y="1100"/>
                  </a:lnTo>
                  <a:lnTo>
                    <a:pt x="1166" y="1180"/>
                  </a:lnTo>
                  <a:lnTo>
                    <a:pt x="1190" y="1260"/>
                  </a:lnTo>
                  <a:lnTo>
                    <a:pt x="1215" y="1360"/>
                  </a:lnTo>
                  <a:lnTo>
                    <a:pt x="1241" y="1440"/>
                  </a:lnTo>
                  <a:lnTo>
                    <a:pt x="1267" y="1540"/>
                  </a:lnTo>
                  <a:lnTo>
                    <a:pt x="1294" y="1640"/>
                  </a:lnTo>
                  <a:lnTo>
                    <a:pt x="1322" y="1740"/>
                  </a:lnTo>
                  <a:lnTo>
                    <a:pt x="1349" y="1840"/>
                  </a:lnTo>
                  <a:lnTo>
                    <a:pt x="1377" y="1920"/>
                  </a:lnTo>
                  <a:lnTo>
                    <a:pt x="1405" y="2020"/>
                  </a:lnTo>
                  <a:lnTo>
                    <a:pt x="1432" y="2120"/>
                  </a:lnTo>
                  <a:lnTo>
                    <a:pt x="1460" y="2220"/>
                  </a:lnTo>
                  <a:lnTo>
                    <a:pt x="1487" y="2300"/>
                  </a:lnTo>
                  <a:lnTo>
                    <a:pt x="1513" y="2400"/>
                  </a:lnTo>
                  <a:lnTo>
                    <a:pt x="1539" y="2480"/>
                  </a:lnTo>
                  <a:lnTo>
                    <a:pt x="1589" y="2660"/>
                  </a:lnTo>
                  <a:lnTo>
                    <a:pt x="1634" y="2820"/>
                  </a:lnTo>
                  <a:lnTo>
                    <a:pt x="1675" y="2960"/>
                  </a:lnTo>
                  <a:lnTo>
                    <a:pt x="1723" y="3120"/>
                  </a:lnTo>
                  <a:lnTo>
                    <a:pt x="1761" y="3240"/>
                  </a:lnTo>
                  <a:lnTo>
                    <a:pt x="1810" y="3300"/>
                  </a:lnTo>
                  <a:lnTo>
                    <a:pt x="4948" y="3300"/>
                  </a:lnTo>
                  <a:lnTo>
                    <a:pt x="5017" y="3320"/>
                  </a:lnTo>
                  <a:lnTo>
                    <a:pt x="5082" y="3340"/>
                  </a:lnTo>
                  <a:lnTo>
                    <a:pt x="5143" y="3380"/>
                  </a:lnTo>
                  <a:lnTo>
                    <a:pt x="5197" y="3420"/>
                  </a:lnTo>
                  <a:lnTo>
                    <a:pt x="5246" y="3460"/>
                  </a:lnTo>
                  <a:lnTo>
                    <a:pt x="5287" y="3520"/>
                  </a:lnTo>
                  <a:lnTo>
                    <a:pt x="5320" y="3580"/>
                  </a:lnTo>
                  <a:lnTo>
                    <a:pt x="5345" y="3640"/>
                  </a:lnTo>
                  <a:lnTo>
                    <a:pt x="5361" y="3720"/>
                  </a:lnTo>
                  <a:lnTo>
                    <a:pt x="5366" y="3800"/>
                  </a:lnTo>
                  <a:lnTo>
                    <a:pt x="5361" y="3860"/>
                  </a:lnTo>
                  <a:lnTo>
                    <a:pt x="5345" y="3940"/>
                  </a:lnTo>
                  <a:lnTo>
                    <a:pt x="5320" y="4000"/>
                  </a:lnTo>
                  <a:lnTo>
                    <a:pt x="5287" y="4060"/>
                  </a:lnTo>
                  <a:lnTo>
                    <a:pt x="5246" y="4120"/>
                  </a:lnTo>
                  <a:lnTo>
                    <a:pt x="5197" y="4160"/>
                  </a:lnTo>
                  <a:lnTo>
                    <a:pt x="5143" y="4200"/>
                  </a:lnTo>
                  <a:lnTo>
                    <a:pt x="5082" y="4240"/>
                  </a:lnTo>
                  <a:lnTo>
                    <a:pt x="5017" y="4260"/>
                  </a:lnTo>
                  <a:lnTo>
                    <a:pt x="4948" y="4280"/>
                  </a:lnTo>
                  <a:lnTo>
                    <a:pt x="1780" y="4280"/>
                  </a:lnTo>
                  <a:lnTo>
                    <a:pt x="1755" y="4300"/>
                  </a:lnTo>
                  <a:lnTo>
                    <a:pt x="1739" y="4320"/>
                  </a:lnTo>
                  <a:lnTo>
                    <a:pt x="1733" y="4360"/>
                  </a:lnTo>
                  <a:lnTo>
                    <a:pt x="1739" y="4380"/>
                  </a:lnTo>
                  <a:lnTo>
                    <a:pt x="1755" y="4420"/>
                  </a:lnTo>
                  <a:lnTo>
                    <a:pt x="1780" y="4420"/>
                  </a:lnTo>
                  <a:lnTo>
                    <a:pt x="1810" y="4440"/>
                  </a:lnTo>
                  <a:lnTo>
                    <a:pt x="4876" y="4440"/>
                  </a:lnTo>
                  <a:lnTo>
                    <a:pt x="4951" y="4420"/>
                  </a:lnTo>
                  <a:lnTo>
                    <a:pt x="5023" y="4420"/>
                  </a:lnTo>
                  <a:lnTo>
                    <a:pt x="5093" y="4400"/>
                  </a:lnTo>
                  <a:lnTo>
                    <a:pt x="5159" y="4360"/>
                  </a:lnTo>
                  <a:lnTo>
                    <a:pt x="5221" y="4340"/>
                  </a:lnTo>
                  <a:lnTo>
                    <a:pt x="5278" y="4300"/>
                  </a:lnTo>
                  <a:lnTo>
                    <a:pt x="5331" y="4240"/>
                  </a:lnTo>
                  <a:lnTo>
                    <a:pt x="5378" y="4200"/>
                  </a:lnTo>
                  <a:lnTo>
                    <a:pt x="5419" y="4140"/>
                  </a:lnTo>
                  <a:lnTo>
                    <a:pt x="5454" y="4080"/>
                  </a:lnTo>
                  <a:lnTo>
                    <a:pt x="5482" y="4000"/>
                  </a:lnTo>
                  <a:lnTo>
                    <a:pt x="5502" y="3940"/>
                  </a:lnTo>
                  <a:lnTo>
                    <a:pt x="5515" y="3860"/>
                  </a:lnTo>
                  <a:lnTo>
                    <a:pt x="5519" y="3800"/>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 name="Picture 12">
              <a:extLst>
                <a:ext uri="{FF2B5EF4-FFF2-40B4-BE49-F238E27FC236}">
                  <a16:creationId xmlns:a16="http://schemas.microsoft.com/office/drawing/2014/main" id="{CDC43299-8248-40D9-BA6B-22B3EF4585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4" y="9508"/>
              <a:ext cx="168" cy="322"/>
            </a:xfrm>
            <a:prstGeom prst="rect">
              <a:avLst/>
            </a:prstGeom>
            <a:noFill/>
            <a:extLst>
              <a:ext uri="{909E8E84-426E-40DD-AFC4-6F175D3DCCD1}">
                <a14:hiddenFill xmlns:a14="http://schemas.microsoft.com/office/drawing/2010/main">
                  <a:solidFill>
                    <a:srgbClr val="FFFFFF"/>
                  </a:solidFill>
                </a14:hiddenFill>
              </a:ext>
            </a:extLst>
          </p:spPr>
        </p:pic>
        <p:sp>
          <p:nvSpPr>
            <p:cNvPr id="36" name="AutoShape 11">
              <a:extLst>
                <a:ext uri="{FF2B5EF4-FFF2-40B4-BE49-F238E27FC236}">
                  <a16:creationId xmlns:a16="http://schemas.microsoft.com/office/drawing/2014/main" id="{74E1B585-F939-40F0-AC55-6500581A27D9}"/>
                </a:ext>
              </a:extLst>
            </p:cNvPr>
            <p:cNvSpPr>
              <a:spLocks/>
            </p:cNvSpPr>
            <p:nvPr/>
          </p:nvSpPr>
          <p:spPr bwMode="auto">
            <a:xfrm>
              <a:off x="1539" y="2257"/>
              <a:ext cx="3257" cy="9100"/>
            </a:xfrm>
            <a:custGeom>
              <a:avLst/>
              <a:gdLst>
                <a:gd name="T0" fmla="+- 0 2598 1539"/>
                <a:gd name="T1" fmla="*/ T0 w 3257"/>
                <a:gd name="T2" fmla="+- 0 11277 2257"/>
                <a:gd name="T3" fmla="*/ 11277 h 9100"/>
                <a:gd name="T4" fmla="+- 0 2266 1539"/>
                <a:gd name="T5" fmla="*/ T4 w 3257"/>
                <a:gd name="T6" fmla="+- 0 11210 2257"/>
                <a:gd name="T7" fmla="*/ 11210 h 9100"/>
                <a:gd name="T8" fmla="+- 0 1922 1539"/>
                <a:gd name="T9" fmla="*/ T8 w 3257"/>
                <a:gd name="T10" fmla="+- 0 10717 2257"/>
                <a:gd name="T11" fmla="*/ 10717 h 9100"/>
                <a:gd name="T12" fmla="+- 0 1603 1539"/>
                <a:gd name="T13" fmla="*/ T12 w 3257"/>
                <a:gd name="T14" fmla="+- 0 10020 2257"/>
                <a:gd name="T15" fmla="*/ 10020 h 9100"/>
                <a:gd name="T16" fmla="+- 0 1719 1539"/>
                <a:gd name="T17" fmla="*/ T16 w 3257"/>
                <a:gd name="T18" fmla="+- 0 9998 2257"/>
                <a:gd name="T19" fmla="*/ 9998 h 9100"/>
                <a:gd name="T20" fmla="+- 0 1992 1539"/>
                <a:gd name="T21" fmla="*/ T20 w 3257"/>
                <a:gd name="T22" fmla="+- 0 9891 2257"/>
                <a:gd name="T23" fmla="*/ 9891 h 9100"/>
                <a:gd name="T24" fmla="+- 0 2318 1539"/>
                <a:gd name="T25" fmla="*/ T24 w 3257"/>
                <a:gd name="T26" fmla="+- 0 10305 2257"/>
                <a:gd name="T27" fmla="*/ 10305 h 9100"/>
                <a:gd name="T28" fmla="+- 0 2458 1539"/>
                <a:gd name="T29" fmla="*/ T28 w 3257"/>
                <a:gd name="T30" fmla="+- 0 10799 2257"/>
                <a:gd name="T31" fmla="*/ 10799 h 9100"/>
                <a:gd name="T32" fmla="+- 0 2617 1539"/>
                <a:gd name="T33" fmla="*/ T32 w 3257"/>
                <a:gd name="T34" fmla="+- 0 11203 2257"/>
                <a:gd name="T35" fmla="*/ 11203 h 9100"/>
                <a:gd name="T36" fmla="+- 0 2494 1539"/>
                <a:gd name="T37" fmla="*/ T36 w 3257"/>
                <a:gd name="T38" fmla="+- 0 10777 2257"/>
                <a:gd name="T39" fmla="*/ 10777 h 9100"/>
                <a:gd name="T40" fmla="+- 0 2506 1539"/>
                <a:gd name="T41" fmla="*/ T40 w 3257"/>
                <a:gd name="T42" fmla="+- 0 10412 2257"/>
                <a:gd name="T43" fmla="*/ 10412 h 9100"/>
                <a:gd name="T44" fmla="+- 0 2094 1539"/>
                <a:gd name="T45" fmla="*/ T44 w 3257"/>
                <a:gd name="T46" fmla="+- 0 9978 2257"/>
                <a:gd name="T47" fmla="*/ 9978 h 9100"/>
                <a:gd name="T48" fmla="+- 0 1992 1539"/>
                <a:gd name="T49" fmla="*/ T48 w 3257"/>
                <a:gd name="T50" fmla="+- 0 9823 2257"/>
                <a:gd name="T51" fmla="*/ 9823 h 9100"/>
                <a:gd name="T52" fmla="+- 0 1612 1539"/>
                <a:gd name="T53" fmla="*/ T52 w 3257"/>
                <a:gd name="T54" fmla="+- 0 9972 2257"/>
                <a:gd name="T55" fmla="*/ 9972 h 9100"/>
                <a:gd name="T56" fmla="+- 0 1633 1539"/>
                <a:gd name="T57" fmla="*/ T56 w 3257"/>
                <a:gd name="T58" fmla="+- 0 10335 2257"/>
                <a:gd name="T59" fmla="*/ 10335 h 9100"/>
                <a:gd name="T60" fmla="+- 0 2153 1539"/>
                <a:gd name="T61" fmla="*/ T60 w 3257"/>
                <a:gd name="T62" fmla="+- 0 11132 2257"/>
                <a:gd name="T63" fmla="*/ 11132 h 9100"/>
                <a:gd name="T64" fmla="+- 0 2524 1539"/>
                <a:gd name="T65" fmla="*/ T64 w 3257"/>
                <a:gd name="T66" fmla="+- 0 11350 2257"/>
                <a:gd name="T67" fmla="*/ 11350 h 9100"/>
                <a:gd name="T68" fmla="+- 0 2653 1539"/>
                <a:gd name="T69" fmla="*/ T68 w 3257"/>
                <a:gd name="T70" fmla="+- 0 11260 2257"/>
                <a:gd name="T71" fmla="*/ 11260 h 9100"/>
                <a:gd name="T72" fmla="+- 0 4044 1539"/>
                <a:gd name="T73" fmla="*/ T72 w 3257"/>
                <a:gd name="T74" fmla="+- 0 7103 2257"/>
                <a:gd name="T75" fmla="*/ 7103 h 9100"/>
                <a:gd name="T76" fmla="+- 0 4269 1539"/>
                <a:gd name="T77" fmla="*/ T76 w 3257"/>
                <a:gd name="T78" fmla="+- 0 7888 2257"/>
                <a:gd name="T79" fmla="*/ 7888 h 9100"/>
                <a:gd name="T80" fmla="+- 0 4758 1539"/>
                <a:gd name="T81" fmla="*/ T80 w 3257"/>
                <a:gd name="T82" fmla="+- 0 2707 2257"/>
                <a:gd name="T83" fmla="*/ 2707 h 9100"/>
                <a:gd name="T84" fmla="+- 0 4482 1539"/>
                <a:gd name="T85" fmla="*/ T84 w 3257"/>
                <a:gd name="T86" fmla="+- 0 2989 2257"/>
                <a:gd name="T87" fmla="*/ 2989 h 9100"/>
                <a:gd name="T88" fmla="+- 0 4337 1539"/>
                <a:gd name="T89" fmla="*/ T88 w 3257"/>
                <a:gd name="T90" fmla="+- 0 3049 2257"/>
                <a:gd name="T91" fmla="*/ 3049 h 9100"/>
                <a:gd name="T92" fmla="+- 0 4180 1539"/>
                <a:gd name="T93" fmla="*/ T92 w 3257"/>
                <a:gd name="T94" fmla="+- 0 3078 2257"/>
                <a:gd name="T95" fmla="*/ 3078 h 9100"/>
                <a:gd name="T96" fmla="+- 0 4099 1539"/>
                <a:gd name="T97" fmla="*/ T96 w 3257"/>
                <a:gd name="T98" fmla="+- 0 3230 2257"/>
                <a:gd name="T99" fmla="*/ 3230 h 9100"/>
                <a:gd name="T100" fmla="+- 0 4018 1539"/>
                <a:gd name="T101" fmla="*/ T100 w 3257"/>
                <a:gd name="T102" fmla="+- 0 3142 2257"/>
                <a:gd name="T103" fmla="*/ 3142 h 9100"/>
                <a:gd name="T104" fmla="+- 0 3882 1539"/>
                <a:gd name="T105" fmla="*/ T104 w 3257"/>
                <a:gd name="T106" fmla="+- 0 3062 2257"/>
                <a:gd name="T107" fmla="*/ 3062 h 9100"/>
                <a:gd name="T108" fmla="+- 0 3674 1539"/>
                <a:gd name="T109" fmla="*/ T108 w 3257"/>
                <a:gd name="T110" fmla="+- 0 3147 2257"/>
                <a:gd name="T111" fmla="*/ 3147 h 9100"/>
                <a:gd name="T112" fmla="+- 0 3662 1539"/>
                <a:gd name="T113" fmla="*/ T112 w 3257"/>
                <a:gd name="T114" fmla="+- 0 3331 2257"/>
                <a:gd name="T115" fmla="*/ 3331 h 9100"/>
                <a:gd name="T116" fmla="+- 0 3720 1539"/>
                <a:gd name="T117" fmla="*/ T116 w 3257"/>
                <a:gd name="T118" fmla="+- 0 3401 2257"/>
                <a:gd name="T119" fmla="*/ 3401 h 9100"/>
                <a:gd name="T120" fmla="+- 0 3792 1539"/>
                <a:gd name="T121" fmla="*/ T120 w 3257"/>
                <a:gd name="T122" fmla="+- 0 3458 2257"/>
                <a:gd name="T123" fmla="*/ 3458 h 9100"/>
                <a:gd name="T124" fmla="+- 0 3610 1539"/>
                <a:gd name="T125" fmla="*/ T124 w 3257"/>
                <a:gd name="T126" fmla="+- 0 3684 2257"/>
                <a:gd name="T127" fmla="*/ 3684 h 9100"/>
                <a:gd name="T128" fmla="+- 0 3444 1539"/>
                <a:gd name="T129" fmla="*/ T128 w 3257"/>
                <a:gd name="T130" fmla="+- 0 3530 2257"/>
                <a:gd name="T131" fmla="*/ 3530 h 9100"/>
                <a:gd name="T132" fmla="+- 0 3449 1539"/>
                <a:gd name="T133" fmla="*/ T132 w 3257"/>
                <a:gd name="T134" fmla="+- 0 3428 2257"/>
                <a:gd name="T135" fmla="*/ 3428 h 9100"/>
                <a:gd name="T136" fmla="+- 0 3254 1539"/>
                <a:gd name="T137" fmla="*/ T136 w 3257"/>
                <a:gd name="T138" fmla="+- 0 3162 2257"/>
                <a:gd name="T139" fmla="*/ 3162 h 9100"/>
                <a:gd name="T140" fmla="+- 0 3284 1539"/>
                <a:gd name="T141" fmla="*/ T140 w 3257"/>
                <a:gd name="T142" fmla="+- 0 2972 2257"/>
                <a:gd name="T143" fmla="*/ 2972 h 9100"/>
                <a:gd name="T144" fmla="+- 0 3360 1539"/>
                <a:gd name="T145" fmla="*/ T144 w 3257"/>
                <a:gd name="T146" fmla="+- 0 2599 2257"/>
                <a:gd name="T147" fmla="*/ 2599 h 9100"/>
                <a:gd name="T148" fmla="+- 0 3549 1539"/>
                <a:gd name="T149" fmla="*/ T148 w 3257"/>
                <a:gd name="T150" fmla="+- 0 2525 2257"/>
                <a:gd name="T151" fmla="*/ 2525 h 9100"/>
                <a:gd name="T152" fmla="+- 0 3842 1539"/>
                <a:gd name="T153" fmla="*/ T152 w 3257"/>
                <a:gd name="T154" fmla="+- 0 2310 2257"/>
                <a:gd name="T155" fmla="*/ 2310 h 9100"/>
                <a:gd name="T156" fmla="+- 0 4051 1539"/>
                <a:gd name="T157" fmla="*/ T156 w 3257"/>
                <a:gd name="T158" fmla="+- 0 2365 2257"/>
                <a:gd name="T159" fmla="*/ 2365 h 9100"/>
                <a:gd name="T160" fmla="+- 0 4199 1539"/>
                <a:gd name="T161" fmla="*/ T160 w 3257"/>
                <a:gd name="T162" fmla="+- 0 2295 2257"/>
                <a:gd name="T163" fmla="*/ 2295 h 9100"/>
                <a:gd name="T164" fmla="+- 0 4479 1539"/>
                <a:gd name="T165" fmla="*/ T164 w 3257"/>
                <a:gd name="T166" fmla="+- 0 2493 2257"/>
                <a:gd name="T167" fmla="*/ 2493 h 9100"/>
                <a:gd name="T168" fmla="+- 0 4758 1539"/>
                <a:gd name="T169" fmla="*/ T168 w 3257"/>
                <a:gd name="T170" fmla="+- 0 2598 2257"/>
                <a:gd name="T171" fmla="*/ 2598 h 9100"/>
                <a:gd name="T172" fmla="+- 0 4467 1539"/>
                <a:gd name="T173" fmla="*/ T172 w 3257"/>
                <a:gd name="T174" fmla="+- 0 2381 2257"/>
                <a:gd name="T175" fmla="*/ 2381 h 9100"/>
                <a:gd name="T176" fmla="+- 0 4118 1539"/>
                <a:gd name="T177" fmla="*/ T176 w 3257"/>
                <a:gd name="T178" fmla="+- 0 2279 2257"/>
                <a:gd name="T179" fmla="*/ 2279 h 9100"/>
                <a:gd name="T180" fmla="+- 0 3814 1539"/>
                <a:gd name="T181" fmla="*/ T180 w 3257"/>
                <a:gd name="T182" fmla="+- 0 2275 2257"/>
                <a:gd name="T183" fmla="*/ 2275 h 9100"/>
                <a:gd name="T184" fmla="+- 0 3503 1539"/>
                <a:gd name="T185" fmla="*/ T184 w 3257"/>
                <a:gd name="T186" fmla="+- 0 2500 2257"/>
                <a:gd name="T187" fmla="*/ 2500 h 9100"/>
                <a:gd name="T188" fmla="+- 0 3211 1539"/>
                <a:gd name="T189" fmla="*/ T188 w 3257"/>
                <a:gd name="T190" fmla="+- 0 2798 2257"/>
                <a:gd name="T191" fmla="*/ 2798 h 9100"/>
                <a:gd name="T192" fmla="+- 0 3223 1539"/>
                <a:gd name="T193" fmla="*/ T192 w 3257"/>
                <a:gd name="T194" fmla="+- 0 3111 2257"/>
                <a:gd name="T195" fmla="*/ 3111 h 9100"/>
                <a:gd name="T196" fmla="+- 0 3411 1539"/>
                <a:gd name="T197" fmla="*/ T196 w 3257"/>
                <a:gd name="T198" fmla="+- 0 3454 2257"/>
                <a:gd name="T199" fmla="*/ 3454 h 9100"/>
                <a:gd name="T200" fmla="+- 0 3459 1539"/>
                <a:gd name="T201" fmla="*/ T200 w 3257"/>
                <a:gd name="T202" fmla="+- 0 3649 2257"/>
                <a:gd name="T203" fmla="*/ 3649 h 9100"/>
                <a:gd name="T204" fmla="+- 0 3640 1539"/>
                <a:gd name="T205" fmla="*/ T204 w 3257"/>
                <a:gd name="T206" fmla="+- 0 3721 2257"/>
                <a:gd name="T207" fmla="*/ 3721 h 9100"/>
                <a:gd name="T208" fmla="+- 0 3835 1539"/>
                <a:gd name="T209" fmla="*/ T208 w 3257"/>
                <a:gd name="T210" fmla="+- 0 3477 2257"/>
                <a:gd name="T211" fmla="*/ 3477 h 9100"/>
                <a:gd name="T212" fmla="+- 0 3883 1539"/>
                <a:gd name="T213" fmla="*/ T212 w 3257"/>
                <a:gd name="T214" fmla="+- 0 3445 2257"/>
                <a:gd name="T215" fmla="*/ 3445 h 9100"/>
                <a:gd name="T216" fmla="+- 0 3901 1539"/>
                <a:gd name="T217" fmla="*/ T216 w 3257"/>
                <a:gd name="T218" fmla="+- 0 3403 2257"/>
                <a:gd name="T219" fmla="*/ 3403 h 9100"/>
                <a:gd name="T220" fmla="+- 0 3746 1539"/>
                <a:gd name="T221" fmla="*/ T220 w 3257"/>
                <a:gd name="T222" fmla="+- 0 3372 2257"/>
                <a:gd name="T223" fmla="*/ 3372 h 9100"/>
                <a:gd name="T224" fmla="+- 0 3750 1539"/>
                <a:gd name="T225" fmla="*/ T224 w 3257"/>
                <a:gd name="T226" fmla="+- 0 3124 2257"/>
                <a:gd name="T227" fmla="*/ 3124 h 9100"/>
                <a:gd name="T228" fmla="+- 0 4017 1539"/>
                <a:gd name="T229" fmla="*/ T228 w 3257"/>
                <a:gd name="T230" fmla="+- 0 3283 2257"/>
                <a:gd name="T231" fmla="*/ 3283 h 9100"/>
                <a:gd name="T232" fmla="+- 0 4099 1539"/>
                <a:gd name="T233" fmla="*/ T232 w 3257"/>
                <a:gd name="T234" fmla="+- 0 3278 2257"/>
                <a:gd name="T235" fmla="*/ 3278 h 9100"/>
                <a:gd name="T236" fmla="+- 0 4244 1539"/>
                <a:gd name="T237" fmla="*/ T236 w 3257"/>
                <a:gd name="T238" fmla="+- 0 3121 2257"/>
                <a:gd name="T239" fmla="*/ 3121 h 9100"/>
                <a:gd name="T240" fmla="+- 0 4423 1539"/>
                <a:gd name="T241" fmla="*/ T240 w 3257"/>
                <a:gd name="T242" fmla="+- 0 3014 2257"/>
                <a:gd name="T243" fmla="*/ 3014 h 9100"/>
                <a:gd name="T244" fmla="+- 0 4649 1539"/>
                <a:gd name="T245" fmla="*/ T244 w 3257"/>
                <a:gd name="T246" fmla="+- 0 2990 2257"/>
                <a:gd name="T247" fmla="*/ 2990 h 910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Lst>
              <a:rect l="0" t="0" r="r" b="b"/>
              <a:pathLst>
                <a:path w="3257" h="9100">
                  <a:moveTo>
                    <a:pt x="1117" y="8946"/>
                  </a:moveTo>
                  <a:lnTo>
                    <a:pt x="1099" y="8888"/>
                  </a:lnTo>
                  <a:lnTo>
                    <a:pt x="1078" y="8848"/>
                  </a:lnTo>
                  <a:lnTo>
                    <a:pt x="1078" y="8946"/>
                  </a:lnTo>
                  <a:lnTo>
                    <a:pt x="1077" y="8991"/>
                  </a:lnTo>
                  <a:lnTo>
                    <a:pt x="1070" y="9007"/>
                  </a:lnTo>
                  <a:lnTo>
                    <a:pt x="1059" y="9020"/>
                  </a:lnTo>
                  <a:lnTo>
                    <a:pt x="1044" y="9031"/>
                  </a:lnTo>
                  <a:lnTo>
                    <a:pt x="1024" y="9040"/>
                  </a:lnTo>
                  <a:lnTo>
                    <a:pt x="975" y="9056"/>
                  </a:lnTo>
                  <a:lnTo>
                    <a:pt x="922" y="9062"/>
                  </a:lnTo>
                  <a:lnTo>
                    <a:pt x="864" y="9051"/>
                  </a:lnTo>
                  <a:lnTo>
                    <a:pt x="800" y="9017"/>
                  </a:lnTo>
                  <a:lnTo>
                    <a:pt x="727" y="8953"/>
                  </a:lnTo>
                  <a:lnTo>
                    <a:pt x="645" y="8853"/>
                  </a:lnTo>
                  <a:lnTo>
                    <a:pt x="609" y="8801"/>
                  </a:lnTo>
                  <a:lnTo>
                    <a:pt x="568" y="8742"/>
                  </a:lnTo>
                  <a:lnTo>
                    <a:pt x="525" y="8677"/>
                  </a:lnTo>
                  <a:lnTo>
                    <a:pt x="479" y="8607"/>
                  </a:lnTo>
                  <a:lnTo>
                    <a:pt x="431" y="8534"/>
                  </a:lnTo>
                  <a:lnTo>
                    <a:pt x="383" y="8460"/>
                  </a:lnTo>
                  <a:lnTo>
                    <a:pt x="180" y="8141"/>
                  </a:lnTo>
                  <a:lnTo>
                    <a:pt x="126" y="8058"/>
                  </a:lnTo>
                  <a:lnTo>
                    <a:pt x="89" y="7993"/>
                  </a:lnTo>
                  <a:lnTo>
                    <a:pt x="56" y="7916"/>
                  </a:lnTo>
                  <a:lnTo>
                    <a:pt x="38" y="7840"/>
                  </a:lnTo>
                  <a:lnTo>
                    <a:pt x="49" y="7780"/>
                  </a:lnTo>
                  <a:lnTo>
                    <a:pt x="64" y="7763"/>
                  </a:lnTo>
                  <a:lnTo>
                    <a:pt x="85" y="7751"/>
                  </a:lnTo>
                  <a:lnTo>
                    <a:pt x="112" y="7744"/>
                  </a:lnTo>
                  <a:lnTo>
                    <a:pt x="146" y="7741"/>
                  </a:lnTo>
                  <a:lnTo>
                    <a:pt x="154" y="7741"/>
                  </a:lnTo>
                  <a:lnTo>
                    <a:pt x="162" y="7742"/>
                  </a:lnTo>
                  <a:lnTo>
                    <a:pt x="176" y="7743"/>
                  </a:lnTo>
                  <a:lnTo>
                    <a:pt x="180" y="7741"/>
                  </a:lnTo>
                  <a:lnTo>
                    <a:pt x="181" y="7741"/>
                  </a:lnTo>
                  <a:lnTo>
                    <a:pt x="185" y="7738"/>
                  </a:lnTo>
                  <a:lnTo>
                    <a:pt x="207" y="7721"/>
                  </a:lnTo>
                  <a:lnTo>
                    <a:pt x="264" y="7682"/>
                  </a:lnTo>
                  <a:lnTo>
                    <a:pt x="345" y="7638"/>
                  </a:lnTo>
                  <a:lnTo>
                    <a:pt x="438" y="7608"/>
                  </a:lnTo>
                  <a:lnTo>
                    <a:pt x="453" y="7634"/>
                  </a:lnTo>
                  <a:lnTo>
                    <a:pt x="478" y="7673"/>
                  </a:lnTo>
                  <a:lnTo>
                    <a:pt x="510" y="7722"/>
                  </a:lnTo>
                  <a:lnTo>
                    <a:pt x="550" y="7780"/>
                  </a:lnTo>
                  <a:lnTo>
                    <a:pt x="597" y="7843"/>
                  </a:lnTo>
                  <a:lnTo>
                    <a:pt x="652" y="7911"/>
                  </a:lnTo>
                  <a:lnTo>
                    <a:pt x="713" y="7980"/>
                  </a:lnTo>
                  <a:lnTo>
                    <a:pt x="779" y="8048"/>
                  </a:lnTo>
                  <a:lnTo>
                    <a:pt x="852" y="8114"/>
                  </a:lnTo>
                  <a:lnTo>
                    <a:pt x="929" y="8175"/>
                  </a:lnTo>
                  <a:lnTo>
                    <a:pt x="923" y="8220"/>
                  </a:lnTo>
                  <a:lnTo>
                    <a:pt x="917" y="8284"/>
                  </a:lnTo>
                  <a:lnTo>
                    <a:pt x="912" y="8362"/>
                  </a:lnTo>
                  <a:lnTo>
                    <a:pt x="912" y="8450"/>
                  </a:lnTo>
                  <a:lnTo>
                    <a:pt x="919" y="8542"/>
                  </a:lnTo>
                  <a:lnTo>
                    <a:pt x="935" y="8634"/>
                  </a:lnTo>
                  <a:lnTo>
                    <a:pt x="962" y="8722"/>
                  </a:lnTo>
                  <a:lnTo>
                    <a:pt x="1003" y="8800"/>
                  </a:lnTo>
                  <a:lnTo>
                    <a:pt x="1011" y="8812"/>
                  </a:lnTo>
                  <a:lnTo>
                    <a:pt x="1035" y="8849"/>
                  </a:lnTo>
                  <a:lnTo>
                    <a:pt x="1061" y="8896"/>
                  </a:lnTo>
                  <a:lnTo>
                    <a:pt x="1078" y="8946"/>
                  </a:lnTo>
                  <a:lnTo>
                    <a:pt x="1078" y="8848"/>
                  </a:lnTo>
                  <a:lnTo>
                    <a:pt x="1070" y="8834"/>
                  </a:lnTo>
                  <a:lnTo>
                    <a:pt x="1042" y="8791"/>
                  </a:lnTo>
                  <a:lnTo>
                    <a:pt x="1035" y="8779"/>
                  </a:lnTo>
                  <a:lnTo>
                    <a:pt x="995" y="8701"/>
                  </a:lnTo>
                  <a:lnTo>
                    <a:pt x="969" y="8613"/>
                  </a:lnTo>
                  <a:lnTo>
                    <a:pt x="955" y="8520"/>
                  </a:lnTo>
                  <a:lnTo>
                    <a:pt x="950" y="8428"/>
                  </a:lnTo>
                  <a:lnTo>
                    <a:pt x="951" y="8342"/>
                  </a:lnTo>
                  <a:lnTo>
                    <a:pt x="956" y="8266"/>
                  </a:lnTo>
                  <a:lnTo>
                    <a:pt x="963" y="8207"/>
                  </a:lnTo>
                  <a:lnTo>
                    <a:pt x="969" y="8169"/>
                  </a:lnTo>
                  <a:lnTo>
                    <a:pt x="970" y="8162"/>
                  </a:lnTo>
                  <a:lnTo>
                    <a:pt x="967" y="8155"/>
                  </a:lnTo>
                  <a:lnTo>
                    <a:pt x="961" y="8151"/>
                  </a:lnTo>
                  <a:lnTo>
                    <a:pt x="875" y="8084"/>
                  </a:lnTo>
                  <a:lnTo>
                    <a:pt x="796" y="8011"/>
                  </a:lnTo>
                  <a:lnTo>
                    <a:pt x="724" y="7936"/>
                  </a:lnTo>
                  <a:lnTo>
                    <a:pt x="659" y="7860"/>
                  </a:lnTo>
                  <a:lnTo>
                    <a:pt x="603" y="7787"/>
                  </a:lnTo>
                  <a:lnTo>
                    <a:pt x="555" y="7721"/>
                  </a:lnTo>
                  <a:lnTo>
                    <a:pt x="517" y="7663"/>
                  </a:lnTo>
                  <a:lnTo>
                    <a:pt x="488" y="7618"/>
                  </a:lnTo>
                  <a:lnTo>
                    <a:pt x="482" y="7608"/>
                  </a:lnTo>
                  <a:lnTo>
                    <a:pt x="471" y="7589"/>
                  </a:lnTo>
                  <a:lnTo>
                    <a:pt x="464" y="7577"/>
                  </a:lnTo>
                  <a:lnTo>
                    <a:pt x="461" y="7570"/>
                  </a:lnTo>
                  <a:lnTo>
                    <a:pt x="453" y="7566"/>
                  </a:lnTo>
                  <a:lnTo>
                    <a:pt x="445" y="7568"/>
                  </a:lnTo>
                  <a:lnTo>
                    <a:pt x="352" y="7594"/>
                  </a:lnTo>
                  <a:lnTo>
                    <a:pt x="269" y="7634"/>
                  </a:lnTo>
                  <a:lnTo>
                    <a:pt x="204" y="7676"/>
                  </a:lnTo>
                  <a:lnTo>
                    <a:pt x="166" y="7704"/>
                  </a:lnTo>
                  <a:lnTo>
                    <a:pt x="115" y="7705"/>
                  </a:lnTo>
                  <a:lnTo>
                    <a:pt x="73" y="7715"/>
                  </a:lnTo>
                  <a:lnTo>
                    <a:pt x="40" y="7733"/>
                  </a:lnTo>
                  <a:lnTo>
                    <a:pt x="17" y="7760"/>
                  </a:lnTo>
                  <a:lnTo>
                    <a:pt x="0" y="7828"/>
                  </a:lnTo>
                  <a:lnTo>
                    <a:pt x="12" y="7904"/>
                  </a:lnTo>
                  <a:lnTo>
                    <a:pt x="40" y="7979"/>
                  </a:lnTo>
                  <a:lnTo>
                    <a:pt x="72" y="8041"/>
                  </a:lnTo>
                  <a:lnTo>
                    <a:pt x="94" y="8078"/>
                  </a:lnTo>
                  <a:lnTo>
                    <a:pt x="352" y="8481"/>
                  </a:lnTo>
                  <a:lnTo>
                    <a:pt x="400" y="8555"/>
                  </a:lnTo>
                  <a:lnTo>
                    <a:pt x="447" y="8628"/>
                  </a:lnTo>
                  <a:lnTo>
                    <a:pt x="493" y="8698"/>
                  </a:lnTo>
                  <a:lnTo>
                    <a:pt x="537" y="8764"/>
                  </a:lnTo>
                  <a:lnTo>
                    <a:pt x="578" y="8823"/>
                  </a:lnTo>
                  <a:lnTo>
                    <a:pt x="614" y="8875"/>
                  </a:lnTo>
                  <a:lnTo>
                    <a:pt x="688" y="8966"/>
                  </a:lnTo>
                  <a:lnTo>
                    <a:pt x="755" y="9031"/>
                  </a:lnTo>
                  <a:lnTo>
                    <a:pt x="817" y="9072"/>
                  </a:lnTo>
                  <a:lnTo>
                    <a:pt x="874" y="9094"/>
                  </a:lnTo>
                  <a:lnTo>
                    <a:pt x="926" y="9100"/>
                  </a:lnTo>
                  <a:lnTo>
                    <a:pt x="956" y="9098"/>
                  </a:lnTo>
                  <a:lnTo>
                    <a:pt x="985" y="9093"/>
                  </a:lnTo>
                  <a:lnTo>
                    <a:pt x="1012" y="9085"/>
                  </a:lnTo>
                  <a:lnTo>
                    <a:pt x="1038" y="9076"/>
                  </a:lnTo>
                  <a:lnTo>
                    <a:pt x="1065" y="9062"/>
                  </a:lnTo>
                  <a:lnTo>
                    <a:pt x="1066" y="9062"/>
                  </a:lnTo>
                  <a:lnTo>
                    <a:pt x="1087" y="9046"/>
                  </a:lnTo>
                  <a:lnTo>
                    <a:pt x="1103" y="9026"/>
                  </a:lnTo>
                  <a:lnTo>
                    <a:pt x="1114" y="9003"/>
                  </a:lnTo>
                  <a:lnTo>
                    <a:pt x="1117" y="8946"/>
                  </a:lnTo>
                  <a:close/>
                  <a:moveTo>
                    <a:pt x="2748" y="5620"/>
                  </a:moveTo>
                  <a:lnTo>
                    <a:pt x="2741" y="5470"/>
                  </a:lnTo>
                  <a:lnTo>
                    <a:pt x="2740" y="5426"/>
                  </a:lnTo>
                  <a:lnTo>
                    <a:pt x="2739" y="5424"/>
                  </a:lnTo>
                  <a:lnTo>
                    <a:pt x="2697" y="5318"/>
                  </a:lnTo>
                  <a:lnTo>
                    <a:pt x="2505" y="4846"/>
                  </a:lnTo>
                  <a:lnTo>
                    <a:pt x="2495" y="4841"/>
                  </a:lnTo>
                  <a:lnTo>
                    <a:pt x="2475" y="4848"/>
                  </a:lnTo>
                  <a:lnTo>
                    <a:pt x="2470" y="4858"/>
                  </a:lnTo>
                  <a:lnTo>
                    <a:pt x="2713" y="5625"/>
                  </a:lnTo>
                  <a:lnTo>
                    <a:pt x="2720" y="5631"/>
                  </a:lnTo>
                  <a:lnTo>
                    <a:pt x="2729" y="5631"/>
                  </a:lnTo>
                  <a:lnTo>
                    <a:pt x="2730" y="5631"/>
                  </a:lnTo>
                  <a:lnTo>
                    <a:pt x="2741" y="5629"/>
                  </a:lnTo>
                  <a:lnTo>
                    <a:pt x="2748" y="5620"/>
                  </a:lnTo>
                  <a:close/>
                  <a:moveTo>
                    <a:pt x="3257" y="522"/>
                  </a:moveTo>
                  <a:lnTo>
                    <a:pt x="3257" y="445"/>
                  </a:lnTo>
                  <a:lnTo>
                    <a:pt x="3238" y="375"/>
                  </a:lnTo>
                  <a:lnTo>
                    <a:pt x="3219" y="341"/>
                  </a:lnTo>
                  <a:lnTo>
                    <a:pt x="3219" y="450"/>
                  </a:lnTo>
                  <a:lnTo>
                    <a:pt x="3217" y="530"/>
                  </a:lnTo>
                  <a:lnTo>
                    <a:pt x="3191" y="602"/>
                  </a:lnTo>
                  <a:lnTo>
                    <a:pt x="3145" y="663"/>
                  </a:lnTo>
                  <a:lnTo>
                    <a:pt x="3082" y="708"/>
                  </a:lnTo>
                  <a:lnTo>
                    <a:pt x="3006" y="731"/>
                  </a:lnTo>
                  <a:lnTo>
                    <a:pt x="2974" y="733"/>
                  </a:lnTo>
                  <a:lnTo>
                    <a:pt x="2943" y="732"/>
                  </a:lnTo>
                  <a:lnTo>
                    <a:pt x="2912" y="726"/>
                  </a:lnTo>
                  <a:lnTo>
                    <a:pt x="2882" y="717"/>
                  </a:lnTo>
                  <a:lnTo>
                    <a:pt x="2873" y="713"/>
                  </a:lnTo>
                  <a:lnTo>
                    <a:pt x="2863" y="717"/>
                  </a:lnTo>
                  <a:lnTo>
                    <a:pt x="2859" y="725"/>
                  </a:lnTo>
                  <a:lnTo>
                    <a:pt x="2832" y="763"/>
                  </a:lnTo>
                  <a:lnTo>
                    <a:pt x="2798" y="792"/>
                  </a:lnTo>
                  <a:lnTo>
                    <a:pt x="2759" y="813"/>
                  </a:lnTo>
                  <a:lnTo>
                    <a:pt x="2714" y="825"/>
                  </a:lnTo>
                  <a:lnTo>
                    <a:pt x="2698" y="826"/>
                  </a:lnTo>
                  <a:lnTo>
                    <a:pt x="2681" y="826"/>
                  </a:lnTo>
                  <a:lnTo>
                    <a:pt x="2664" y="825"/>
                  </a:lnTo>
                  <a:lnTo>
                    <a:pt x="2646" y="822"/>
                  </a:lnTo>
                  <a:lnTo>
                    <a:pt x="2641" y="821"/>
                  </a:lnTo>
                  <a:lnTo>
                    <a:pt x="2635" y="822"/>
                  </a:lnTo>
                  <a:lnTo>
                    <a:pt x="2626" y="829"/>
                  </a:lnTo>
                  <a:lnTo>
                    <a:pt x="2624" y="834"/>
                  </a:lnTo>
                  <a:lnTo>
                    <a:pt x="2623" y="840"/>
                  </a:lnTo>
                  <a:lnTo>
                    <a:pt x="2614" y="890"/>
                  </a:lnTo>
                  <a:lnTo>
                    <a:pt x="2592" y="935"/>
                  </a:lnTo>
                  <a:lnTo>
                    <a:pt x="2560" y="973"/>
                  </a:lnTo>
                  <a:lnTo>
                    <a:pt x="2519" y="1002"/>
                  </a:lnTo>
                  <a:lnTo>
                    <a:pt x="2514" y="974"/>
                  </a:lnTo>
                  <a:lnTo>
                    <a:pt x="2513" y="953"/>
                  </a:lnTo>
                  <a:lnTo>
                    <a:pt x="2508" y="944"/>
                  </a:lnTo>
                  <a:lnTo>
                    <a:pt x="2506" y="934"/>
                  </a:lnTo>
                  <a:lnTo>
                    <a:pt x="2489" y="905"/>
                  </a:lnTo>
                  <a:lnTo>
                    <a:pt x="2479" y="885"/>
                  </a:lnTo>
                  <a:lnTo>
                    <a:pt x="2474" y="881"/>
                  </a:lnTo>
                  <a:lnTo>
                    <a:pt x="2470" y="874"/>
                  </a:lnTo>
                  <a:lnTo>
                    <a:pt x="2437" y="847"/>
                  </a:lnTo>
                  <a:lnTo>
                    <a:pt x="2421" y="833"/>
                  </a:lnTo>
                  <a:lnTo>
                    <a:pt x="2417" y="832"/>
                  </a:lnTo>
                  <a:lnTo>
                    <a:pt x="2414" y="829"/>
                  </a:lnTo>
                  <a:lnTo>
                    <a:pt x="2343" y="805"/>
                  </a:lnTo>
                  <a:lnTo>
                    <a:pt x="2261" y="806"/>
                  </a:lnTo>
                  <a:lnTo>
                    <a:pt x="2189" y="836"/>
                  </a:lnTo>
                  <a:lnTo>
                    <a:pt x="2135" y="890"/>
                  </a:lnTo>
                  <a:lnTo>
                    <a:pt x="2106" y="961"/>
                  </a:lnTo>
                  <a:lnTo>
                    <a:pt x="2104" y="1000"/>
                  </a:lnTo>
                  <a:lnTo>
                    <a:pt x="2108" y="1026"/>
                  </a:lnTo>
                  <a:lnTo>
                    <a:pt x="2108" y="1030"/>
                  </a:lnTo>
                  <a:lnTo>
                    <a:pt x="2109" y="1032"/>
                  </a:lnTo>
                  <a:lnTo>
                    <a:pt x="2109" y="1038"/>
                  </a:lnTo>
                  <a:lnTo>
                    <a:pt x="2123" y="1074"/>
                  </a:lnTo>
                  <a:lnTo>
                    <a:pt x="2132" y="1089"/>
                  </a:lnTo>
                  <a:lnTo>
                    <a:pt x="2134" y="1093"/>
                  </a:lnTo>
                  <a:lnTo>
                    <a:pt x="2137" y="1096"/>
                  </a:lnTo>
                  <a:lnTo>
                    <a:pt x="2144" y="1107"/>
                  </a:lnTo>
                  <a:lnTo>
                    <a:pt x="2171" y="1136"/>
                  </a:lnTo>
                  <a:lnTo>
                    <a:pt x="2179" y="1142"/>
                  </a:lnTo>
                  <a:lnTo>
                    <a:pt x="2181" y="1144"/>
                  </a:lnTo>
                  <a:lnTo>
                    <a:pt x="2185" y="1146"/>
                  </a:lnTo>
                  <a:lnTo>
                    <a:pt x="2203" y="1160"/>
                  </a:lnTo>
                  <a:lnTo>
                    <a:pt x="2240" y="1177"/>
                  </a:lnTo>
                  <a:lnTo>
                    <a:pt x="2244" y="1178"/>
                  </a:lnTo>
                  <a:lnTo>
                    <a:pt x="2245" y="1178"/>
                  </a:lnTo>
                  <a:lnTo>
                    <a:pt x="2249" y="1190"/>
                  </a:lnTo>
                  <a:lnTo>
                    <a:pt x="2253" y="1201"/>
                  </a:lnTo>
                  <a:lnTo>
                    <a:pt x="2256" y="1213"/>
                  </a:lnTo>
                  <a:lnTo>
                    <a:pt x="2258" y="1225"/>
                  </a:lnTo>
                  <a:lnTo>
                    <a:pt x="2253" y="1295"/>
                  </a:lnTo>
                  <a:lnTo>
                    <a:pt x="2223" y="1356"/>
                  </a:lnTo>
                  <a:lnTo>
                    <a:pt x="2172" y="1402"/>
                  </a:lnTo>
                  <a:lnTo>
                    <a:pt x="2106" y="1425"/>
                  </a:lnTo>
                  <a:lnTo>
                    <a:pt x="2071" y="1427"/>
                  </a:lnTo>
                  <a:lnTo>
                    <a:pt x="2036" y="1421"/>
                  </a:lnTo>
                  <a:lnTo>
                    <a:pt x="2004" y="1409"/>
                  </a:lnTo>
                  <a:lnTo>
                    <a:pt x="1974" y="1391"/>
                  </a:lnTo>
                  <a:lnTo>
                    <a:pt x="1948" y="1367"/>
                  </a:lnTo>
                  <a:lnTo>
                    <a:pt x="1928" y="1339"/>
                  </a:lnTo>
                  <a:lnTo>
                    <a:pt x="1913" y="1307"/>
                  </a:lnTo>
                  <a:lnTo>
                    <a:pt x="1905" y="1273"/>
                  </a:lnTo>
                  <a:lnTo>
                    <a:pt x="1904" y="1252"/>
                  </a:lnTo>
                  <a:lnTo>
                    <a:pt x="1905" y="1231"/>
                  </a:lnTo>
                  <a:lnTo>
                    <a:pt x="1908" y="1211"/>
                  </a:lnTo>
                  <a:lnTo>
                    <a:pt x="1914" y="1190"/>
                  </a:lnTo>
                  <a:lnTo>
                    <a:pt x="1915" y="1185"/>
                  </a:lnTo>
                  <a:lnTo>
                    <a:pt x="1915" y="1180"/>
                  </a:lnTo>
                  <a:lnTo>
                    <a:pt x="1910" y="1171"/>
                  </a:lnTo>
                  <a:lnTo>
                    <a:pt x="1906" y="1167"/>
                  </a:lnTo>
                  <a:lnTo>
                    <a:pt x="1901" y="1166"/>
                  </a:lnTo>
                  <a:lnTo>
                    <a:pt x="1833" y="1135"/>
                  </a:lnTo>
                  <a:lnTo>
                    <a:pt x="1778" y="1088"/>
                  </a:lnTo>
                  <a:lnTo>
                    <a:pt x="1738" y="1026"/>
                  </a:lnTo>
                  <a:lnTo>
                    <a:pt x="1717" y="955"/>
                  </a:lnTo>
                  <a:lnTo>
                    <a:pt x="1715" y="905"/>
                  </a:lnTo>
                  <a:lnTo>
                    <a:pt x="1723" y="857"/>
                  </a:lnTo>
                  <a:lnTo>
                    <a:pt x="1739" y="811"/>
                  </a:lnTo>
                  <a:lnTo>
                    <a:pt x="1765" y="769"/>
                  </a:lnTo>
                  <a:lnTo>
                    <a:pt x="1770" y="762"/>
                  </a:lnTo>
                  <a:lnTo>
                    <a:pt x="1770" y="753"/>
                  </a:lnTo>
                  <a:lnTo>
                    <a:pt x="1765" y="746"/>
                  </a:lnTo>
                  <a:lnTo>
                    <a:pt x="1745" y="715"/>
                  </a:lnTo>
                  <a:lnTo>
                    <a:pt x="1730" y="683"/>
                  </a:lnTo>
                  <a:lnTo>
                    <a:pt x="1718" y="648"/>
                  </a:lnTo>
                  <a:lnTo>
                    <a:pt x="1711" y="613"/>
                  </a:lnTo>
                  <a:lnTo>
                    <a:pt x="1711" y="534"/>
                  </a:lnTo>
                  <a:lnTo>
                    <a:pt x="1731" y="461"/>
                  </a:lnTo>
                  <a:lnTo>
                    <a:pt x="1768" y="396"/>
                  </a:lnTo>
                  <a:lnTo>
                    <a:pt x="1821" y="342"/>
                  </a:lnTo>
                  <a:lnTo>
                    <a:pt x="1886" y="303"/>
                  </a:lnTo>
                  <a:lnTo>
                    <a:pt x="1962" y="282"/>
                  </a:lnTo>
                  <a:lnTo>
                    <a:pt x="1972" y="281"/>
                  </a:lnTo>
                  <a:lnTo>
                    <a:pt x="1982" y="280"/>
                  </a:lnTo>
                  <a:lnTo>
                    <a:pt x="2001" y="279"/>
                  </a:lnTo>
                  <a:lnTo>
                    <a:pt x="2007" y="275"/>
                  </a:lnTo>
                  <a:lnTo>
                    <a:pt x="2010" y="268"/>
                  </a:lnTo>
                  <a:lnTo>
                    <a:pt x="2044" y="203"/>
                  </a:lnTo>
                  <a:lnTo>
                    <a:pt x="2090" y="149"/>
                  </a:lnTo>
                  <a:lnTo>
                    <a:pt x="2146" y="105"/>
                  </a:lnTo>
                  <a:lnTo>
                    <a:pt x="2210" y="73"/>
                  </a:lnTo>
                  <a:lnTo>
                    <a:pt x="2280" y="56"/>
                  </a:lnTo>
                  <a:lnTo>
                    <a:pt x="2291" y="54"/>
                  </a:lnTo>
                  <a:lnTo>
                    <a:pt x="2303" y="53"/>
                  </a:lnTo>
                  <a:lnTo>
                    <a:pt x="2314" y="53"/>
                  </a:lnTo>
                  <a:lnTo>
                    <a:pt x="2326" y="53"/>
                  </a:lnTo>
                  <a:lnTo>
                    <a:pt x="2373" y="56"/>
                  </a:lnTo>
                  <a:lnTo>
                    <a:pt x="2419" y="66"/>
                  </a:lnTo>
                  <a:lnTo>
                    <a:pt x="2463" y="81"/>
                  </a:lnTo>
                  <a:lnTo>
                    <a:pt x="2505" y="103"/>
                  </a:lnTo>
                  <a:lnTo>
                    <a:pt x="2512" y="108"/>
                  </a:lnTo>
                  <a:lnTo>
                    <a:pt x="2521" y="107"/>
                  </a:lnTo>
                  <a:lnTo>
                    <a:pt x="2528" y="101"/>
                  </a:lnTo>
                  <a:lnTo>
                    <a:pt x="2557" y="78"/>
                  </a:lnTo>
                  <a:lnTo>
                    <a:pt x="2581" y="64"/>
                  </a:lnTo>
                  <a:lnTo>
                    <a:pt x="2589" y="59"/>
                  </a:lnTo>
                  <a:lnTo>
                    <a:pt x="2624" y="46"/>
                  </a:lnTo>
                  <a:lnTo>
                    <a:pt x="2660" y="38"/>
                  </a:lnTo>
                  <a:lnTo>
                    <a:pt x="2733" y="39"/>
                  </a:lnTo>
                  <a:lnTo>
                    <a:pt x="2800" y="60"/>
                  </a:lnTo>
                  <a:lnTo>
                    <a:pt x="2858" y="99"/>
                  </a:lnTo>
                  <a:lnTo>
                    <a:pt x="2902" y="154"/>
                  </a:lnTo>
                  <a:lnTo>
                    <a:pt x="2930" y="221"/>
                  </a:lnTo>
                  <a:lnTo>
                    <a:pt x="2932" y="230"/>
                  </a:lnTo>
                  <a:lnTo>
                    <a:pt x="2940" y="236"/>
                  </a:lnTo>
                  <a:lnTo>
                    <a:pt x="2950" y="235"/>
                  </a:lnTo>
                  <a:lnTo>
                    <a:pt x="3027" y="240"/>
                  </a:lnTo>
                  <a:lnTo>
                    <a:pt x="3097" y="268"/>
                  </a:lnTo>
                  <a:lnTo>
                    <a:pt x="3155" y="314"/>
                  </a:lnTo>
                  <a:lnTo>
                    <a:pt x="3197" y="376"/>
                  </a:lnTo>
                  <a:lnTo>
                    <a:pt x="3219" y="450"/>
                  </a:lnTo>
                  <a:lnTo>
                    <a:pt x="3219" y="341"/>
                  </a:lnTo>
                  <a:lnTo>
                    <a:pt x="3204" y="314"/>
                  </a:lnTo>
                  <a:lnTo>
                    <a:pt x="3157" y="263"/>
                  </a:lnTo>
                  <a:lnTo>
                    <a:pt x="3114" y="235"/>
                  </a:lnTo>
                  <a:lnTo>
                    <a:pt x="3100" y="226"/>
                  </a:lnTo>
                  <a:lnTo>
                    <a:pt x="3034" y="203"/>
                  </a:lnTo>
                  <a:lnTo>
                    <a:pt x="2962" y="196"/>
                  </a:lnTo>
                  <a:lnTo>
                    <a:pt x="2928" y="124"/>
                  </a:lnTo>
                  <a:lnTo>
                    <a:pt x="2877" y="65"/>
                  </a:lnTo>
                  <a:lnTo>
                    <a:pt x="2834" y="38"/>
                  </a:lnTo>
                  <a:lnTo>
                    <a:pt x="2811" y="24"/>
                  </a:lnTo>
                  <a:lnTo>
                    <a:pt x="2736" y="1"/>
                  </a:lnTo>
                  <a:lnTo>
                    <a:pt x="2655" y="0"/>
                  </a:lnTo>
                  <a:lnTo>
                    <a:pt x="2616" y="9"/>
                  </a:lnTo>
                  <a:lnTo>
                    <a:pt x="2579" y="22"/>
                  </a:lnTo>
                  <a:lnTo>
                    <a:pt x="2545" y="41"/>
                  </a:lnTo>
                  <a:lnTo>
                    <a:pt x="2512" y="64"/>
                  </a:lnTo>
                  <a:lnTo>
                    <a:pt x="2488" y="53"/>
                  </a:lnTo>
                  <a:lnTo>
                    <a:pt x="2457" y="38"/>
                  </a:lnTo>
                  <a:lnTo>
                    <a:pt x="2397" y="21"/>
                  </a:lnTo>
                  <a:lnTo>
                    <a:pt x="2336" y="15"/>
                  </a:lnTo>
                  <a:lnTo>
                    <a:pt x="2275" y="18"/>
                  </a:lnTo>
                  <a:lnTo>
                    <a:pt x="2199" y="37"/>
                  </a:lnTo>
                  <a:lnTo>
                    <a:pt x="2129" y="70"/>
                  </a:lnTo>
                  <a:lnTo>
                    <a:pt x="2068" y="116"/>
                  </a:lnTo>
                  <a:lnTo>
                    <a:pt x="2018" y="174"/>
                  </a:lnTo>
                  <a:lnTo>
                    <a:pt x="1980" y="242"/>
                  </a:lnTo>
                  <a:lnTo>
                    <a:pt x="1972" y="243"/>
                  </a:lnTo>
                  <a:lnTo>
                    <a:pt x="1964" y="243"/>
                  </a:lnTo>
                  <a:lnTo>
                    <a:pt x="1957" y="245"/>
                  </a:lnTo>
                  <a:lnTo>
                    <a:pt x="1883" y="263"/>
                  </a:lnTo>
                  <a:lnTo>
                    <a:pt x="1817" y="298"/>
                  </a:lnTo>
                  <a:lnTo>
                    <a:pt x="1761" y="345"/>
                  </a:lnTo>
                  <a:lnTo>
                    <a:pt x="1717" y="403"/>
                  </a:lnTo>
                  <a:lnTo>
                    <a:pt x="1687" y="469"/>
                  </a:lnTo>
                  <a:lnTo>
                    <a:pt x="1672" y="541"/>
                  </a:lnTo>
                  <a:lnTo>
                    <a:pt x="1673" y="618"/>
                  </a:lnTo>
                  <a:lnTo>
                    <a:pt x="1681" y="655"/>
                  </a:lnTo>
                  <a:lnTo>
                    <a:pt x="1692" y="691"/>
                  </a:lnTo>
                  <a:lnTo>
                    <a:pt x="1707" y="725"/>
                  </a:lnTo>
                  <a:lnTo>
                    <a:pt x="1726" y="757"/>
                  </a:lnTo>
                  <a:lnTo>
                    <a:pt x="1701" y="804"/>
                  </a:lnTo>
                  <a:lnTo>
                    <a:pt x="1684" y="854"/>
                  </a:lnTo>
                  <a:lnTo>
                    <a:pt x="1677" y="905"/>
                  </a:lnTo>
                  <a:lnTo>
                    <a:pt x="1677" y="910"/>
                  </a:lnTo>
                  <a:lnTo>
                    <a:pt x="1679" y="960"/>
                  </a:lnTo>
                  <a:lnTo>
                    <a:pt x="1701" y="1038"/>
                  </a:lnTo>
                  <a:lnTo>
                    <a:pt x="1743" y="1105"/>
                  </a:lnTo>
                  <a:lnTo>
                    <a:pt x="1801" y="1159"/>
                  </a:lnTo>
                  <a:lnTo>
                    <a:pt x="1872" y="1197"/>
                  </a:lnTo>
                  <a:lnTo>
                    <a:pt x="1868" y="1217"/>
                  </a:lnTo>
                  <a:lnTo>
                    <a:pt x="1866" y="1237"/>
                  </a:lnTo>
                  <a:lnTo>
                    <a:pt x="1866" y="1258"/>
                  </a:lnTo>
                  <a:lnTo>
                    <a:pt x="1868" y="1278"/>
                  </a:lnTo>
                  <a:lnTo>
                    <a:pt x="1877" y="1320"/>
                  </a:lnTo>
                  <a:lnTo>
                    <a:pt x="1895" y="1358"/>
                  </a:lnTo>
                  <a:lnTo>
                    <a:pt x="1920" y="1392"/>
                  </a:lnTo>
                  <a:lnTo>
                    <a:pt x="1951" y="1421"/>
                  </a:lnTo>
                  <a:lnTo>
                    <a:pt x="1981" y="1440"/>
                  </a:lnTo>
                  <a:lnTo>
                    <a:pt x="2013" y="1454"/>
                  </a:lnTo>
                  <a:lnTo>
                    <a:pt x="2046" y="1462"/>
                  </a:lnTo>
                  <a:lnTo>
                    <a:pt x="2081" y="1465"/>
                  </a:lnTo>
                  <a:lnTo>
                    <a:pt x="2091" y="1465"/>
                  </a:lnTo>
                  <a:lnTo>
                    <a:pt x="2101" y="1464"/>
                  </a:lnTo>
                  <a:lnTo>
                    <a:pt x="2111" y="1463"/>
                  </a:lnTo>
                  <a:lnTo>
                    <a:pt x="2177" y="1443"/>
                  </a:lnTo>
                  <a:lnTo>
                    <a:pt x="2200" y="1427"/>
                  </a:lnTo>
                  <a:lnTo>
                    <a:pt x="2232" y="1404"/>
                  </a:lnTo>
                  <a:lnTo>
                    <a:pt x="2272" y="1352"/>
                  </a:lnTo>
                  <a:lnTo>
                    <a:pt x="2294" y="1289"/>
                  </a:lnTo>
                  <a:lnTo>
                    <a:pt x="2296" y="1220"/>
                  </a:lnTo>
                  <a:lnTo>
                    <a:pt x="2293" y="1203"/>
                  </a:lnTo>
                  <a:lnTo>
                    <a:pt x="2289" y="1189"/>
                  </a:lnTo>
                  <a:lnTo>
                    <a:pt x="2292" y="1189"/>
                  </a:lnTo>
                  <a:lnTo>
                    <a:pt x="2304" y="1190"/>
                  </a:lnTo>
                  <a:lnTo>
                    <a:pt x="2316" y="1190"/>
                  </a:lnTo>
                  <a:lnTo>
                    <a:pt x="2330" y="1190"/>
                  </a:lnTo>
                  <a:lnTo>
                    <a:pt x="2344" y="1188"/>
                  </a:lnTo>
                  <a:lnTo>
                    <a:pt x="2358" y="1186"/>
                  </a:lnTo>
                  <a:lnTo>
                    <a:pt x="2372" y="1183"/>
                  </a:lnTo>
                  <a:lnTo>
                    <a:pt x="2382" y="1180"/>
                  </a:lnTo>
                  <a:lnTo>
                    <a:pt x="2388" y="1170"/>
                  </a:lnTo>
                  <a:lnTo>
                    <a:pt x="2383" y="1150"/>
                  </a:lnTo>
                  <a:lnTo>
                    <a:pt x="2372" y="1144"/>
                  </a:lnTo>
                  <a:lnTo>
                    <a:pt x="2362" y="1146"/>
                  </a:lnTo>
                  <a:lnTo>
                    <a:pt x="2343" y="1150"/>
                  </a:lnTo>
                  <a:lnTo>
                    <a:pt x="2324" y="1152"/>
                  </a:lnTo>
                  <a:lnTo>
                    <a:pt x="2305" y="1152"/>
                  </a:lnTo>
                  <a:lnTo>
                    <a:pt x="2285" y="1150"/>
                  </a:lnTo>
                  <a:lnTo>
                    <a:pt x="2262" y="1143"/>
                  </a:lnTo>
                  <a:lnTo>
                    <a:pt x="2212" y="1119"/>
                  </a:lnTo>
                  <a:lnTo>
                    <a:pt x="2207" y="1115"/>
                  </a:lnTo>
                  <a:lnTo>
                    <a:pt x="2170" y="1078"/>
                  </a:lnTo>
                  <a:lnTo>
                    <a:pt x="2167" y="1073"/>
                  </a:lnTo>
                  <a:lnTo>
                    <a:pt x="2146" y="1025"/>
                  </a:lnTo>
                  <a:lnTo>
                    <a:pt x="2146" y="1023"/>
                  </a:lnTo>
                  <a:lnTo>
                    <a:pt x="2144" y="968"/>
                  </a:lnTo>
                  <a:lnTo>
                    <a:pt x="2167" y="910"/>
                  </a:lnTo>
                  <a:lnTo>
                    <a:pt x="2211" y="867"/>
                  </a:lnTo>
                  <a:lnTo>
                    <a:pt x="2270" y="843"/>
                  </a:lnTo>
                  <a:lnTo>
                    <a:pt x="2337" y="842"/>
                  </a:lnTo>
                  <a:lnTo>
                    <a:pt x="2400" y="865"/>
                  </a:lnTo>
                  <a:lnTo>
                    <a:pt x="2448" y="907"/>
                  </a:lnTo>
                  <a:lnTo>
                    <a:pt x="2476" y="963"/>
                  </a:lnTo>
                  <a:lnTo>
                    <a:pt x="2478" y="1021"/>
                  </a:lnTo>
                  <a:lnTo>
                    <a:pt x="2478" y="1026"/>
                  </a:lnTo>
                  <a:lnTo>
                    <a:pt x="2478" y="1028"/>
                  </a:lnTo>
                  <a:lnTo>
                    <a:pt x="2476" y="1035"/>
                  </a:lnTo>
                  <a:lnTo>
                    <a:pt x="2479" y="1042"/>
                  </a:lnTo>
                  <a:lnTo>
                    <a:pt x="2489" y="1051"/>
                  </a:lnTo>
                  <a:lnTo>
                    <a:pt x="2496" y="1052"/>
                  </a:lnTo>
                  <a:lnTo>
                    <a:pt x="2502" y="1050"/>
                  </a:lnTo>
                  <a:lnTo>
                    <a:pt x="2560" y="1021"/>
                  </a:lnTo>
                  <a:lnTo>
                    <a:pt x="2582" y="1002"/>
                  </a:lnTo>
                  <a:lnTo>
                    <a:pt x="2607" y="978"/>
                  </a:lnTo>
                  <a:lnTo>
                    <a:pt x="2641" y="924"/>
                  </a:lnTo>
                  <a:lnTo>
                    <a:pt x="2659" y="863"/>
                  </a:lnTo>
                  <a:lnTo>
                    <a:pt x="2674" y="864"/>
                  </a:lnTo>
                  <a:lnTo>
                    <a:pt x="2690" y="865"/>
                  </a:lnTo>
                  <a:lnTo>
                    <a:pt x="2705" y="864"/>
                  </a:lnTo>
                  <a:lnTo>
                    <a:pt x="2717" y="863"/>
                  </a:lnTo>
                  <a:lnTo>
                    <a:pt x="2720" y="863"/>
                  </a:lnTo>
                  <a:lnTo>
                    <a:pt x="2769" y="850"/>
                  </a:lnTo>
                  <a:lnTo>
                    <a:pt x="2813" y="828"/>
                  </a:lnTo>
                  <a:lnTo>
                    <a:pt x="2816" y="826"/>
                  </a:lnTo>
                  <a:lnTo>
                    <a:pt x="2852" y="797"/>
                  </a:lnTo>
                  <a:lnTo>
                    <a:pt x="2884" y="757"/>
                  </a:lnTo>
                  <a:lnTo>
                    <a:pt x="2915" y="766"/>
                  </a:lnTo>
                  <a:lnTo>
                    <a:pt x="2947" y="770"/>
                  </a:lnTo>
                  <a:lnTo>
                    <a:pt x="2979" y="771"/>
                  </a:lnTo>
                  <a:lnTo>
                    <a:pt x="3011" y="769"/>
                  </a:lnTo>
                  <a:lnTo>
                    <a:pt x="3051" y="757"/>
                  </a:lnTo>
                  <a:lnTo>
                    <a:pt x="3085" y="748"/>
                  </a:lnTo>
                  <a:lnTo>
                    <a:pt x="3110" y="733"/>
                  </a:lnTo>
                  <a:lnTo>
                    <a:pt x="3149" y="710"/>
                  </a:lnTo>
                  <a:lnTo>
                    <a:pt x="3201" y="657"/>
                  </a:lnTo>
                  <a:lnTo>
                    <a:pt x="3238" y="594"/>
                  </a:lnTo>
                  <a:lnTo>
                    <a:pt x="3257" y="522"/>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7" name="Picture 10">
              <a:extLst>
                <a:ext uri="{FF2B5EF4-FFF2-40B4-BE49-F238E27FC236}">
                  <a16:creationId xmlns:a16="http://schemas.microsoft.com/office/drawing/2014/main" id="{9D1B622E-5EA5-475D-BCD1-D8603BF376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6" y="6363"/>
              <a:ext cx="300" cy="300"/>
            </a:xfrm>
            <a:prstGeom prst="rect">
              <a:avLst/>
            </a:prstGeom>
            <a:noFill/>
            <a:extLst>
              <a:ext uri="{909E8E84-426E-40DD-AFC4-6F175D3DCCD1}">
                <a14:hiddenFill xmlns:a14="http://schemas.microsoft.com/office/drawing/2010/main">
                  <a:solidFill>
                    <a:srgbClr val="FFFFFF"/>
                  </a:solidFill>
                </a14:hiddenFill>
              </a:ext>
            </a:extLst>
          </p:spPr>
        </p:pic>
        <p:sp>
          <p:nvSpPr>
            <p:cNvPr id="38" name="AutoShape 9">
              <a:extLst>
                <a:ext uri="{FF2B5EF4-FFF2-40B4-BE49-F238E27FC236}">
                  <a16:creationId xmlns:a16="http://schemas.microsoft.com/office/drawing/2014/main" id="{12749673-BBE3-4FAD-B2A8-648FE4B95D95}"/>
                </a:ext>
              </a:extLst>
            </p:cNvPr>
            <p:cNvSpPr>
              <a:spLocks/>
            </p:cNvSpPr>
            <p:nvPr/>
          </p:nvSpPr>
          <p:spPr bwMode="auto">
            <a:xfrm>
              <a:off x="3342" y="8645"/>
              <a:ext cx="1703" cy="3159"/>
            </a:xfrm>
            <a:custGeom>
              <a:avLst/>
              <a:gdLst>
                <a:gd name="T0" fmla="+- 0 3671 3343"/>
                <a:gd name="T1" fmla="*/ T0 w 1703"/>
                <a:gd name="T2" fmla="+- 0 9245 8645"/>
                <a:gd name="T3" fmla="*/ 9245 h 3159"/>
                <a:gd name="T4" fmla="+- 0 3347 3343"/>
                <a:gd name="T5" fmla="*/ T4 w 1703"/>
                <a:gd name="T6" fmla="+- 0 8654 8645"/>
                <a:gd name="T7" fmla="*/ 8654 h 3159"/>
                <a:gd name="T8" fmla="+- 0 3590 3343"/>
                <a:gd name="T9" fmla="*/ T8 w 1703"/>
                <a:gd name="T10" fmla="+- 0 9591 8645"/>
                <a:gd name="T11" fmla="*/ 9591 h 3159"/>
                <a:gd name="T12" fmla="+- 0 3606 3343"/>
                <a:gd name="T13" fmla="*/ T12 w 1703"/>
                <a:gd name="T14" fmla="+- 0 9607 8645"/>
                <a:gd name="T15" fmla="*/ 9607 h 3159"/>
                <a:gd name="T16" fmla="+- 0 3678 3343"/>
                <a:gd name="T17" fmla="*/ T16 w 1703"/>
                <a:gd name="T18" fmla="+- 0 9568 8645"/>
                <a:gd name="T19" fmla="*/ 9568 h 3159"/>
                <a:gd name="T20" fmla="+- 0 3729 3343"/>
                <a:gd name="T21" fmla="*/ T20 w 1703"/>
                <a:gd name="T22" fmla="+- 0 9365 8645"/>
                <a:gd name="T23" fmla="*/ 9365 h 3159"/>
                <a:gd name="T24" fmla="+- 0 5027 3343"/>
                <a:gd name="T25" fmla="*/ T24 w 1703"/>
                <a:gd name="T26" fmla="+- 0 11440 8645"/>
                <a:gd name="T27" fmla="*/ 11440 h 3159"/>
                <a:gd name="T28" fmla="+- 0 5007 3343"/>
                <a:gd name="T29" fmla="*/ T28 w 1703"/>
                <a:gd name="T30" fmla="+- 0 11518 8645"/>
                <a:gd name="T31" fmla="*/ 11518 h 3159"/>
                <a:gd name="T32" fmla="+- 0 4961 3343"/>
                <a:gd name="T33" fmla="*/ T32 w 1703"/>
                <a:gd name="T34" fmla="+- 0 11633 8645"/>
                <a:gd name="T35" fmla="*/ 11633 h 3159"/>
                <a:gd name="T36" fmla="+- 0 4811 3343"/>
                <a:gd name="T37" fmla="*/ T36 w 1703"/>
                <a:gd name="T38" fmla="+- 0 11736 8645"/>
                <a:gd name="T39" fmla="*/ 11736 h 3159"/>
                <a:gd name="T40" fmla="+- 0 4555 3343"/>
                <a:gd name="T41" fmla="*/ T40 w 1703"/>
                <a:gd name="T42" fmla="+- 0 11765 8645"/>
                <a:gd name="T43" fmla="*/ 11765 h 3159"/>
                <a:gd name="T44" fmla="+- 0 3654 3343"/>
                <a:gd name="T45" fmla="*/ T44 w 1703"/>
                <a:gd name="T46" fmla="+- 0 11739 8645"/>
                <a:gd name="T47" fmla="*/ 11739 h 3159"/>
                <a:gd name="T48" fmla="+- 0 3435 3343"/>
                <a:gd name="T49" fmla="*/ T48 w 1703"/>
                <a:gd name="T50" fmla="+- 0 11688 8645"/>
                <a:gd name="T51" fmla="*/ 11688 h 3159"/>
                <a:gd name="T52" fmla="+- 0 3393 3343"/>
                <a:gd name="T53" fmla="*/ T52 w 1703"/>
                <a:gd name="T54" fmla="+- 0 11584 8645"/>
                <a:gd name="T55" fmla="*/ 11584 h 3159"/>
                <a:gd name="T56" fmla="+- 0 3445 3343"/>
                <a:gd name="T57" fmla="*/ T56 w 1703"/>
                <a:gd name="T58" fmla="+- 0 11504 8645"/>
                <a:gd name="T59" fmla="*/ 11504 h 3159"/>
                <a:gd name="T60" fmla="+- 0 3447 3343"/>
                <a:gd name="T61" fmla="*/ T60 w 1703"/>
                <a:gd name="T62" fmla="+- 0 11468 8645"/>
                <a:gd name="T63" fmla="*/ 11468 h 3159"/>
                <a:gd name="T64" fmla="+- 0 3501 3343"/>
                <a:gd name="T65" fmla="*/ T64 w 1703"/>
                <a:gd name="T66" fmla="+- 0 11213 8645"/>
                <a:gd name="T67" fmla="*/ 11213 h 3159"/>
                <a:gd name="T68" fmla="+- 0 3952 3343"/>
                <a:gd name="T69" fmla="*/ T68 w 1703"/>
                <a:gd name="T70" fmla="+- 0 11225 8645"/>
                <a:gd name="T71" fmla="*/ 11225 h 3159"/>
                <a:gd name="T72" fmla="+- 0 4213 3343"/>
                <a:gd name="T73" fmla="*/ T72 w 1703"/>
                <a:gd name="T74" fmla="+- 0 11220 8645"/>
                <a:gd name="T75" fmla="*/ 11220 h 3159"/>
                <a:gd name="T76" fmla="+- 0 4364 3343"/>
                <a:gd name="T77" fmla="*/ T76 w 1703"/>
                <a:gd name="T78" fmla="+- 0 11209 8645"/>
                <a:gd name="T79" fmla="*/ 11209 h 3159"/>
                <a:gd name="T80" fmla="+- 0 4529 3343"/>
                <a:gd name="T81" fmla="*/ T80 w 1703"/>
                <a:gd name="T82" fmla="+- 0 11335 8645"/>
                <a:gd name="T83" fmla="*/ 11335 h 3159"/>
                <a:gd name="T84" fmla="+- 0 4803 3343"/>
                <a:gd name="T85" fmla="*/ T84 w 1703"/>
                <a:gd name="T86" fmla="+- 0 11416 8645"/>
                <a:gd name="T87" fmla="*/ 11416 h 3159"/>
                <a:gd name="T88" fmla="+- 0 4912 3343"/>
                <a:gd name="T89" fmla="*/ T88 w 1703"/>
                <a:gd name="T90" fmla="+- 0 11422 8645"/>
                <a:gd name="T91" fmla="*/ 11422 h 3159"/>
                <a:gd name="T92" fmla="+- 0 5004 3343"/>
                <a:gd name="T93" fmla="*/ T92 w 1703"/>
                <a:gd name="T94" fmla="+- 0 11478 8645"/>
                <a:gd name="T95" fmla="*/ 11478 h 3159"/>
                <a:gd name="T96" fmla="+- 0 4984 3343"/>
                <a:gd name="T97" fmla="*/ T96 w 1703"/>
                <a:gd name="T98" fmla="+- 0 11405 8645"/>
                <a:gd name="T99" fmla="*/ 11405 h 3159"/>
                <a:gd name="T100" fmla="+- 0 4818 3343"/>
                <a:gd name="T101" fmla="*/ T100 w 1703"/>
                <a:gd name="T102" fmla="+- 0 11378 8645"/>
                <a:gd name="T103" fmla="*/ 11378 h 3159"/>
                <a:gd name="T104" fmla="+- 0 4612 3343"/>
                <a:gd name="T105" fmla="*/ T104 w 1703"/>
                <a:gd name="T106" fmla="+- 0 11334 8645"/>
                <a:gd name="T107" fmla="*/ 11334 h 3159"/>
                <a:gd name="T108" fmla="+- 0 4420 3343"/>
                <a:gd name="T109" fmla="*/ T108 w 1703"/>
                <a:gd name="T110" fmla="+- 0 11209 8645"/>
                <a:gd name="T111" fmla="*/ 11209 h 3159"/>
                <a:gd name="T112" fmla="+- 0 4385 3343"/>
                <a:gd name="T113" fmla="*/ T112 w 1703"/>
                <a:gd name="T114" fmla="+- 0 11175 8645"/>
                <a:gd name="T115" fmla="*/ 11175 h 3159"/>
                <a:gd name="T116" fmla="+- 0 4369 3343"/>
                <a:gd name="T117" fmla="*/ T116 w 1703"/>
                <a:gd name="T118" fmla="+- 0 11170 8645"/>
                <a:gd name="T119" fmla="*/ 11170 h 3159"/>
                <a:gd name="T120" fmla="+- 0 4128 3343"/>
                <a:gd name="T121" fmla="*/ T120 w 1703"/>
                <a:gd name="T122" fmla="+- 0 11185 8645"/>
                <a:gd name="T123" fmla="*/ 11185 h 3159"/>
                <a:gd name="T124" fmla="+- 0 3687 3343"/>
                <a:gd name="T125" fmla="*/ T124 w 1703"/>
                <a:gd name="T126" fmla="+- 0 11183 8645"/>
                <a:gd name="T127" fmla="*/ 11183 h 3159"/>
                <a:gd name="T128" fmla="+- 0 3475 3343"/>
                <a:gd name="T129" fmla="*/ T128 w 1703"/>
                <a:gd name="T130" fmla="+- 0 11179 8645"/>
                <a:gd name="T131" fmla="*/ 11179 h 3159"/>
                <a:gd name="T132" fmla="+- 0 3419 3343"/>
                <a:gd name="T133" fmla="*/ T132 w 1703"/>
                <a:gd name="T134" fmla="+- 0 11369 8645"/>
                <a:gd name="T135" fmla="*/ 11369 h 3159"/>
                <a:gd name="T136" fmla="+- 0 3374 3343"/>
                <a:gd name="T137" fmla="*/ T136 w 1703"/>
                <a:gd name="T138" fmla="+- 0 11536 8645"/>
                <a:gd name="T139" fmla="*/ 11536 h 3159"/>
                <a:gd name="T140" fmla="+- 0 3358 3343"/>
                <a:gd name="T141" fmla="*/ T140 w 1703"/>
                <a:gd name="T142" fmla="+- 0 11660 8645"/>
                <a:gd name="T143" fmla="*/ 11660 h 3159"/>
                <a:gd name="T144" fmla="+- 0 3545 3343"/>
                <a:gd name="T145" fmla="*/ T144 w 1703"/>
                <a:gd name="T146" fmla="+- 0 11766 8645"/>
                <a:gd name="T147" fmla="*/ 11766 h 3159"/>
                <a:gd name="T148" fmla="+- 0 4292 3343"/>
                <a:gd name="T149" fmla="*/ T148 w 1703"/>
                <a:gd name="T150" fmla="+- 0 11800 8645"/>
                <a:gd name="T151" fmla="*/ 11800 h 3159"/>
                <a:gd name="T152" fmla="+- 0 4546 3343"/>
                <a:gd name="T153" fmla="*/ T152 w 1703"/>
                <a:gd name="T154" fmla="+- 0 11803 8645"/>
                <a:gd name="T155" fmla="*/ 11803 h 3159"/>
                <a:gd name="T156" fmla="+- 0 4829 3343"/>
                <a:gd name="T157" fmla="*/ T156 w 1703"/>
                <a:gd name="T158" fmla="+- 0 11770 8645"/>
                <a:gd name="T159" fmla="*/ 11770 h 3159"/>
                <a:gd name="T160" fmla="+- 0 4956 3343"/>
                <a:gd name="T161" fmla="*/ T160 w 1703"/>
                <a:gd name="T162" fmla="+- 0 11698 8645"/>
                <a:gd name="T163" fmla="*/ 11698 h 3159"/>
                <a:gd name="T164" fmla="+- 0 5037 3343"/>
                <a:gd name="T165" fmla="*/ T164 w 1703"/>
                <a:gd name="T166" fmla="+- 0 11554 8645"/>
                <a:gd name="T167" fmla="*/ 11554 h 315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1703" h="3159">
                  <a:moveTo>
                    <a:pt x="386" y="720"/>
                  </a:moveTo>
                  <a:lnTo>
                    <a:pt x="385" y="716"/>
                  </a:lnTo>
                  <a:lnTo>
                    <a:pt x="328" y="600"/>
                  </a:lnTo>
                  <a:lnTo>
                    <a:pt x="34" y="4"/>
                  </a:lnTo>
                  <a:lnTo>
                    <a:pt x="23" y="0"/>
                  </a:lnTo>
                  <a:lnTo>
                    <a:pt x="4" y="9"/>
                  </a:lnTo>
                  <a:lnTo>
                    <a:pt x="0" y="20"/>
                  </a:lnTo>
                  <a:lnTo>
                    <a:pt x="292" y="714"/>
                  </a:lnTo>
                  <a:lnTo>
                    <a:pt x="247" y="946"/>
                  </a:lnTo>
                  <a:lnTo>
                    <a:pt x="250" y="954"/>
                  </a:lnTo>
                  <a:lnTo>
                    <a:pt x="259" y="961"/>
                  </a:lnTo>
                  <a:lnTo>
                    <a:pt x="263" y="962"/>
                  </a:lnTo>
                  <a:lnTo>
                    <a:pt x="270" y="962"/>
                  </a:lnTo>
                  <a:lnTo>
                    <a:pt x="274" y="961"/>
                  </a:lnTo>
                  <a:lnTo>
                    <a:pt x="335" y="923"/>
                  </a:lnTo>
                  <a:lnTo>
                    <a:pt x="338" y="919"/>
                  </a:lnTo>
                  <a:lnTo>
                    <a:pt x="341" y="903"/>
                  </a:lnTo>
                  <a:lnTo>
                    <a:pt x="386" y="720"/>
                  </a:lnTo>
                  <a:close/>
                  <a:moveTo>
                    <a:pt x="1703" y="2846"/>
                  </a:moveTo>
                  <a:lnTo>
                    <a:pt x="1697" y="2819"/>
                  </a:lnTo>
                  <a:lnTo>
                    <a:pt x="1684" y="2795"/>
                  </a:lnTo>
                  <a:lnTo>
                    <a:pt x="1665" y="2779"/>
                  </a:lnTo>
                  <a:lnTo>
                    <a:pt x="1665" y="2852"/>
                  </a:lnTo>
                  <a:lnTo>
                    <a:pt x="1664" y="2873"/>
                  </a:lnTo>
                  <a:lnTo>
                    <a:pt x="1658" y="2897"/>
                  </a:lnTo>
                  <a:lnTo>
                    <a:pt x="1641" y="2943"/>
                  </a:lnTo>
                  <a:lnTo>
                    <a:pt x="1618" y="2988"/>
                  </a:lnTo>
                  <a:lnTo>
                    <a:pt x="1583" y="3028"/>
                  </a:lnTo>
                  <a:lnTo>
                    <a:pt x="1535" y="3063"/>
                  </a:lnTo>
                  <a:lnTo>
                    <a:pt x="1468" y="3091"/>
                  </a:lnTo>
                  <a:lnTo>
                    <a:pt x="1379" y="3111"/>
                  </a:lnTo>
                  <a:lnTo>
                    <a:pt x="1264" y="3120"/>
                  </a:lnTo>
                  <a:lnTo>
                    <a:pt x="1212" y="3120"/>
                  </a:lnTo>
                  <a:lnTo>
                    <a:pt x="1128" y="3120"/>
                  </a:lnTo>
                  <a:lnTo>
                    <a:pt x="966" y="3117"/>
                  </a:lnTo>
                  <a:lnTo>
                    <a:pt x="311" y="3094"/>
                  </a:lnTo>
                  <a:lnTo>
                    <a:pt x="240" y="3088"/>
                  </a:lnTo>
                  <a:lnTo>
                    <a:pt x="161" y="3072"/>
                  </a:lnTo>
                  <a:lnTo>
                    <a:pt x="92" y="3043"/>
                  </a:lnTo>
                  <a:lnTo>
                    <a:pt x="50" y="3000"/>
                  </a:lnTo>
                  <a:lnTo>
                    <a:pt x="44" y="2972"/>
                  </a:lnTo>
                  <a:lnTo>
                    <a:pt x="50" y="2939"/>
                  </a:lnTo>
                  <a:lnTo>
                    <a:pt x="69" y="2903"/>
                  </a:lnTo>
                  <a:lnTo>
                    <a:pt x="99" y="2862"/>
                  </a:lnTo>
                  <a:lnTo>
                    <a:pt x="102" y="2859"/>
                  </a:lnTo>
                  <a:lnTo>
                    <a:pt x="103" y="2854"/>
                  </a:lnTo>
                  <a:lnTo>
                    <a:pt x="103" y="2846"/>
                  </a:lnTo>
                  <a:lnTo>
                    <a:pt x="104" y="2823"/>
                  </a:lnTo>
                  <a:lnTo>
                    <a:pt x="110" y="2755"/>
                  </a:lnTo>
                  <a:lnTo>
                    <a:pt x="127" y="2665"/>
                  </a:lnTo>
                  <a:lnTo>
                    <a:pt x="158" y="2568"/>
                  </a:lnTo>
                  <a:lnTo>
                    <a:pt x="355" y="2576"/>
                  </a:lnTo>
                  <a:lnTo>
                    <a:pt x="522" y="2580"/>
                  </a:lnTo>
                  <a:lnTo>
                    <a:pt x="609" y="2580"/>
                  </a:lnTo>
                  <a:lnTo>
                    <a:pt x="698" y="2580"/>
                  </a:lnTo>
                  <a:lnTo>
                    <a:pt x="785" y="2578"/>
                  </a:lnTo>
                  <a:lnTo>
                    <a:pt x="870" y="2575"/>
                  </a:lnTo>
                  <a:lnTo>
                    <a:pt x="949" y="2570"/>
                  </a:lnTo>
                  <a:lnTo>
                    <a:pt x="970" y="2568"/>
                  </a:lnTo>
                  <a:lnTo>
                    <a:pt x="1021" y="2564"/>
                  </a:lnTo>
                  <a:lnTo>
                    <a:pt x="1062" y="2602"/>
                  </a:lnTo>
                  <a:lnTo>
                    <a:pt x="1117" y="2646"/>
                  </a:lnTo>
                  <a:lnTo>
                    <a:pt x="1186" y="2690"/>
                  </a:lnTo>
                  <a:lnTo>
                    <a:pt x="1267" y="2730"/>
                  </a:lnTo>
                  <a:lnTo>
                    <a:pt x="1359" y="2759"/>
                  </a:lnTo>
                  <a:lnTo>
                    <a:pt x="1460" y="2771"/>
                  </a:lnTo>
                  <a:lnTo>
                    <a:pt x="1474" y="2771"/>
                  </a:lnTo>
                  <a:lnTo>
                    <a:pt x="1518" y="2772"/>
                  </a:lnTo>
                  <a:lnTo>
                    <a:pt x="1569" y="2777"/>
                  </a:lnTo>
                  <a:lnTo>
                    <a:pt x="1618" y="2791"/>
                  </a:lnTo>
                  <a:lnTo>
                    <a:pt x="1653" y="2817"/>
                  </a:lnTo>
                  <a:lnTo>
                    <a:pt x="1661" y="2833"/>
                  </a:lnTo>
                  <a:lnTo>
                    <a:pt x="1665" y="2852"/>
                  </a:lnTo>
                  <a:lnTo>
                    <a:pt x="1665" y="2779"/>
                  </a:lnTo>
                  <a:lnTo>
                    <a:pt x="1641" y="2760"/>
                  </a:lnTo>
                  <a:lnTo>
                    <a:pt x="1584" y="2741"/>
                  </a:lnTo>
                  <a:lnTo>
                    <a:pt x="1525" y="2734"/>
                  </a:lnTo>
                  <a:lnTo>
                    <a:pt x="1475" y="2733"/>
                  </a:lnTo>
                  <a:lnTo>
                    <a:pt x="1461" y="2733"/>
                  </a:lnTo>
                  <a:lnTo>
                    <a:pt x="1360" y="2720"/>
                  </a:lnTo>
                  <a:lnTo>
                    <a:pt x="1269" y="2689"/>
                  </a:lnTo>
                  <a:lnTo>
                    <a:pt x="1189" y="2647"/>
                  </a:lnTo>
                  <a:lnTo>
                    <a:pt x="1124" y="2603"/>
                  </a:lnTo>
                  <a:lnTo>
                    <a:pt x="1077" y="2564"/>
                  </a:lnTo>
                  <a:lnTo>
                    <a:pt x="1074" y="2561"/>
                  </a:lnTo>
                  <a:lnTo>
                    <a:pt x="1054" y="2542"/>
                  </a:lnTo>
                  <a:lnTo>
                    <a:pt x="1042" y="2530"/>
                  </a:lnTo>
                  <a:lnTo>
                    <a:pt x="1038" y="2526"/>
                  </a:lnTo>
                  <a:lnTo>
                    <a:pt x="1032" y="2524"/>
                  </a:lnTo>
                  <a:lnTo>
                    <a:pt x="1026" y="2525"/>
                  </a:lnTo>
                  <a:lnTo>
                    <a:pt x="953" y="2532"/>
                  </a:lnTo>
                  <a:lnTo>
                    <a:pt x="872" y="2537"/>
                  </a:lnTo>
                  <a:lnTo>
                    <a:pt x="785" y="2540"/>
                  </a:lnTo>
                  <a:lnTo>
                    <a:pt x="707" y="2542"/>
                  </a:lnTo>
                  <a:lnTo>
                    <a:pt x="514" y="2541"/>
                  </a:lnTo>
                  <a:lnTo>
                    <a:pt x="344" y="2538"/>
                  </a:lnTo>
                  <a:lnTo>
                    <a:pt x="147" y="2530"/>
                  </a:lnTo>
                  <a:lnTo>
                    <a:pt x="139" y="2530"/>
                  </a:lnTo>
                  <a:lnTo>
                    <a:pt x="132" y="2534"/>
                  </a:lnTo>
                  <a:lnTo>
                    <a:pt x="129" y="2541"/>
                  </a:lnTo>
                  <a:lnTo>
                    <a:pt x="95" y="2634"/>
                  </a:lnTo>
                  <a:lnTo>
                    <a:pt x="76" y="2724"/>
                  </a:lnTo>
                  <a:lnTo>
                    <a:pt x="68" y="2798"/>
                  </a:lnTo>
                  <a:lnTo>
                    <a:pt x="65" y="2843"/>
                  </a:lnTo>
                  <a:lnTo>
                    <a:pt x="31" y="2891"/>
                  </a:lnTo>
                  <a:lnTo>
                    <a:pt x="12" y="2936"/>
                  </a:lnTo>
                  <a:lnTo>
                    <a:pt x="6" y="2977"/>
                  </a:lnTo>
                  <a:lnTo>
                    <a:pt x="15" y="3015"/>
                  </a:lnTo>
                  <a:lnTo>
                    <a:pt x="59" y="3067"/>
                  </a:lnTo>
                  <a:lnTo>
                    <a:pt x="127" y="3101"/>
                  </a:lnTo>
                  <a:lnTo>
                    <a:pt x="202" y="3121"/>
                  </a:lnTo>
                  <a:lnTo>
                    <a:pt x="268" y="3130"/>
                  </a:lnTo>
                  <a:lnTo>
                    <a:pt x="310" y="3132"/>
                  </a:lnTo>
                  <a:lnTo>
                    <a:pt x="949" y="3155"/>
                  </a:lnTo>
                  <a:lnTo>
                    <a:pt x="1109" y="3158"/>
                  </a:lnTo>
                  <a:lnTo>
                    <a:pt x="1180" y="3158"/>
                  </a:lnTo>
                  <a:lnTo>
                    <a:pt x="1203" y="3158"/>
                  </a:lnTo>
                  <a:lnTo>
                    <a:pt x="1265" y="3158"/>
                  </a:lnTo>
                  <a:lnTo>
                    <a:pt x="1390" y="3147"/>
                  </a:lnTo>
                  <a:lnTo>
                    <a:pt x="1486" y="3125"/>
                  </a:lnTo>
                  <a:lnTo>
                    <a:pt x="1497" y="3120"/>
                  </a:lnTo>
                  <a:lnTo>
                    <a:pt x="1559" y="3093"/>
                  </a:lnTo>
                  <a:lnTo>
                    <a:pt x="1613" y="3053"/>
                  </a:lnTo>
                  <a:lnTo>
                    <a:pt x="1650" y="3008"/>
                  </a:lnTo>
                  <a:lnTo>
                    <a:pt x="1676" y="2959"/>
                  </a:lnTo>
                  <a:lnTo>
                    <a:pt x="1694" y="2909"/>
                  </a:lnTo>
                  <a:lnTo>
                    <a:pt x="1702" y="2876"/>
                  </a:lnTo>
                  <a:lnTo>
                    <a:pt x="1703" y="2846"/>
                  </a:lnTo>
                  <a:close/>
                </a:path>
              </a:pathLst>
            </a:custGeom>
            <a:solidFill>
              <a:srgbClr val="180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Box 38">
            <a:extLst>
              <a:ext uri="{FF2B5EF4-FFF2-40B4-BE49-F238E27FC236}">
                <a16:creationId xmlns:a16="http://schemas.microsoft.com/office/drawing/2014/main" id="{96D1B4F9-308A-476B-9C5F-AAC1A3C928EC}"/>
              </a:ext>
            </a:extLst>
          </p:cNvPr>
          <p:cNvSpPr txBox="1"/>
          <p:nvPr/>
        </p:nvSpPr>
        <p:spPr>
          <a:xfrm>
            <a:off x="4655840" y="1555603"/>
            <a:ext cx="4968552" cy="523220"/>
          </a:xfrm>
          <a:prstGeom prst="rect">
            <a:avLst/>
          </a:prstGeom>
          <a:noFill/>
        </p:spPr>
        <p:txBody>
          <a:bodyPr wrap="square">
            <a:spAutoFit/>
          </a:bodyPr>
          <a:lstStyle/>
          <a:p>
            <a:pPr marL="457200" indent="-457200">
              <a:buFont typeface="Wingdings" panose="05000000000000000000" pitchFamily="2" charset="2"/>
              <a:buChar char="Ø"/>
            </a:pPr>
            <a:r>
              <a:rPr lang="en-US" sz="2800" dirty="0">
                <a:solidFill>
                  <a:schemeClr val="accent5">
                    <a:lumMod val="75000"/>
                  </a:schemeClr>
                </a:solidFill>
                <a:latin typeface="Times New Roman" panose="02020603050405020304" pitchFamily="18" charset="0"/>
                <a:cs typeface="Times New Roman" panose="02020603050405020304" pitchFamily="18" charset="0"/>
              </a:rPr>
              <a:t>I</a:t>
            </a:r>
            <a:r>
              <a:rPr lang="en-US" sz="2800" b="0" i="0" dirty="0">
                <a:solidFill>
                  <a:schemeClr val="accent5">
                    <a:lumMod val="75000"/>
                  </a:schemeClr>
                </a:solidFill>
                <a:effectLst/>
                <a:latin typeface="Times New Roman" panose="02020603050405020304" pitchFamily="18" charset="0"/>
                <a:cs typeface="Times New Roman" panose="02020603050405020304" pitchFamily="18" charset="0"/>
              </a:rPr>
              <a:t>ncrease product sales </a:t>
            </a:r>
            <a:endParaRPr lang="en-US" sz="28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6B1EAC92-B348-422F-9B73-156DFED8B5FA}"/>
              </a:ext>
            </a:extLst>
          </p:cNvPr>
          <p:cNvSpPr txBox="1"/>
          <p:nvPr/>
        </p:nvSpPr>
        <p:spPr>
          <a:xfrm>
            <a:off x="4655840" y="2306229"/>
            <a:ext cx="6097554" cy="523220"/>
          </a:xfrm>
          <a:prstGeom prst="rect">
            <a:avLst/>
          </a:prstGeom>
          <a:noFill/>
        </p:spPr>
        <p:txBody>
          <a:bodyPr wrap="square">
            <a:spAutoFit/>
          </a:bodyPr>
          <a:lstStyle/>
          <a:p>
            <a:pPr marL="457200" indent="-457200">
              <a:buFont typeface="Wingdings" panose="05000000000000000000" pitchFamily="2" charset="2"/>
              <a:buChar char="Ø"/>
            </a:pPr>
            <a:r>
              <a:rPr lang="en-US" sz="2800" dirty="0">
                <a:solidFill>
                  <a:schemeClr val="accent5">
                    <a:lumMod val="75000"/>
                  </a:schemeClr>
                </a:solidFill>
                <a:latin typeface="Times New Roman" panose="02020603050405020304" pitchFamily="18" charset="0"/>
                <a:cs typeface="Times New Roman" panose="02020603050405020304" pitchFamily="18" charset="0"/>
              </a:rPr>
              <a:t>Customer</a:t>
            </a:r>
            <a:r>
              <a:rPr lang="en-US" sz="2800" dirty="0">
                <a:solidFill>
                  <a:schemeClr val="accent5">
                    <a:lumMod val="75000"/>
                  </a:schemeClr>
                </a:solidFill>
                <a:latin typeface="Arial" panose="020B0604020202020204" pitchFamily="34" charset="0"/>
              </a:rPr>
              <a:t> </a:t>
            </a:r>
            <a:r>
              <a:rPr lang="en-US" sz="2800" dirty="0">
                <a:solidFill>
                  <a:schemeClr val="accent5">
                    <a:lumMod val="75000"/>
                  </a:schemeClr>
                </a:solidFill>
                <a:latin typeface="Times New Roman" panose="02020603050405020304" pitchFamily="18" charset="0"/>
                <a:cs typeface="Times New Roman" panose="02020603050405020304" pitchFamily="18" charset="0"/>
              </a:rPr>
              <a:t>satisfaction</a:t>
            </a:r>
          </a:p>
        </p:txBody>
      </p:sp>
      <p:sp>
        <p:nvSpPr>
          <p:cNvPr id="4" name="TextBox 3">
            <a:extLst>
              <a:ext uri="{FF2B5EF4-FFF2-40B4-BE49-F238E27FC236}">
                <a16:creationId xmlns:a16="http://schemas.microsoft.com/office/drawing/2014/main" id="{FBAAEB30-D82B-4523-BA6A-F2EF9D80A72B}"/>
              </a:ext>
            </a:extLst>
          </p:cNvPr>
          <p:cNvSpPr txBox="1"/>
          <p:nvPr/>
        </p:nvSpPr>
        <p:spPr>
          <a:xfrm>
            <a:off x="4655840" y="3668763"/>
            <a:ext cx="4988383" cy="1815882"/>
          </a:xfrm>
          <a:prstGeom prst="rect">
            <a:avLst/>
          </a:prstGeom>
          <a:noFill/>
        </p:spPr>
        <p:txBody>
          <a:bodyPr wrap="square" rtlCol="0">
            <a:spAutoFit/>
          </a:bodyPr>
          <a:lstStyle/>
          <a:p>
            <a:endParaRPr lang="en-US" sz="2800" dirty="0">
              <a:solidFill>
                <a:schemeClr val="accent5">
                  <a:lumMod val="7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solidFill>
                  <a:schemeClr val="accent5">
                    <a:lumMod val="75000"/>
                  </a:schemeClr>
                </a:solidFill>
                <a:latin typeface="Times New Roman" panose="02020603050405020304" pitchFamily="18" charset="0"/>
                <a:cs typeface="Times New Roman" panose="02020603050405020304" pitchFamily="18" charset="0"/>
              </a:rPr>
              <a:t>Manufacturing  new product according to customer needs</a:t>
            </a:r>
          </a:p>
          <a:p>
            <a:endParaRPr lang="en-US" sz="28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5DB50D7-5243-471B-82E0-AB918CB3DBD6}"/>
              </a:ext>
            </a:extLst>
          </p:cNvPr>
          <p:cNvSpPr txBox="1"/>
          <p:nvPr/>
        </p:nvSpPr>
        <p:spPr>
          <a:xfrm>
            <a:off x="4655840" y="3175599"/>
            <a:ext cx="3574111" cy="800219"/>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accent5">
                    <a:lumMod val="75000"/>
                  </a:schemeClr>
                </a:solidFill>
                <a:latin typeface="Times New Roman" panose="02020603050405020304" pitchFamily="18" charset="0"/>
                <a:cs typeface="Times New Roman" panose="02020603050405020304" pitchFamily="18" charset="0"/>
              </a:rPr>
              <a:t>Offering best deals</a:t>
            </a:r>
          </a:p>
          <a:p>
            <a:endParaRPr lang="en-US" sz="1800"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9137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3D5B91-5A65-4397-A19F-CD303AE0C8BC}"/>
              </a:ext>
            </a:extLst>
          </p:cNvPr>
          <p:cNvSpPr>
            <a:spLocks noGrp="1"/>
          </p:cNvSpPr>
          <p:nvPr>
            <p:ph type="sldNum" sz="quarter" idx="12"/>
          </p:nvPr>
        </p:nvSpPr>
        <p:spPr/>
        <p:txBody>
          <a:bodyPr/>
          <a:lstStyle/>
          <a:p>
            <a:fld id="{D325CB3F-26C9-44D7-A7CB-40F86C5CE4B1}" type="slidenum">
              <a:rPr lang="en-US" smtClean="0"/>
              <a:t>12</a:t>
            </a:fld>
            <a:endParaRPr lang="en-US"/>
          </a:p>
        </p:txBody>
      </p:sp>
      <p:sp>
        <p:nvSpPr>
          <p:cNvPr id="6" name="TextBox 5">
            <a:extLst>
              <a:ext uri="{FF2B5EF4-FFF2-40B4-BE49-F238E27FC236}">
                <a16:creationId xmlns:a16="http://schemas.microsoft.com/office/drawing/2014/main" id="{F5324D37-E132-4145-A0E5-D78FED74B82F}"/>
              </a:ext>
            </a:extLst>
          </p:cNvPr>
          <p:cNvSpPr txBox="1"/>
          <p:nvPr/>
        </p:nvSpPr>
        <p:spPr>
          <a:xfrm>
            <a:off x="3215680" y="3311273"/>
            <a:ext cx="417646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Re</a:t>
            </a:r>
            <a:r>
              <a:rPr lang="en-US" sz="1800" dirty="0">
                <a:solidFill>
                  <a:schemeClr val="bg1"/>
                </a:solidFill>
                <a:latin typeface="Times New Roman" panose="02020603050405020304" pitchFamily="18" charset="0"/>
                <a:cs typeface="Times New Roman" panose="02020603050405020304" pitchFamily="18" charset="0"/>
              </a:rPr>
              <a:t>ce Reference</a:t>
            </a:r>
            <a:endParaRPr lang="en-US" dirty="0"/>
          </a:p>
        </p:txBody>
      </p:sp>
      <p:sp>
        <p:nvSpPr>
          <p:cNvPr id="7" name="TextBox 6">
            <a:extLst>
              <a:ext uri="{FF2B5EF4-FFF2-40B4-BE49-F238E27FC236}">
                <a16:creationId xmlns:a16="http://schemas.microsoft.com/office/drawing/2014/main" id="{68B1F5D9-5910-41EE-9EE7-C66F36CDC761}"/>
              </a:ext>
            </a:extLst>
          </p:cNvPr>
          <p:cNvSpPr txBox="1"/>
          <p:nvPr/>
        </p:nvSpPr>
        <p:spPr>
          <a:xfrm>
            <a:off x="4799856" y="116632"/>
            <a:ext cx="3646119" cy="830997"/>
          </a:xfrm>
          <a:prstGeom prst="rect">
            <a:avLst/>
          </a:prstGeom>
          <a:noFill/>
        </p:spPr>
        <p:txBody>
          <a:bodyPr wrap="square" rtlCol="0">
            <a:spAutoFit/>
          </a:bodyPr>
          <a:lstStyle/>
          <a:p>
            <a:r>
              <a:rPr lang="en-US" sz="4800" b="1" u="sng" dirty="0">
                <a:latin typeface="Times New Roman" panose="02020603050405020304" pitchFamily="18" charset="0"/>
                <a:cs typeface="Times New Roman" panose="02020603050405020304" pitchFamily="18" charset="0"/>
              </a:rPr>
              <a:t>Reference</a:t>
            </a:r>
          </a:p>
        </p:txBody>
      </p:sp>
      <p:sp>
        <p:nvSpPr>
          <p:cNvPr id="9" name="TextBox 8">
            <a:extLst>
              <a:ext uri="{FF2B5EF4-FFF2-40B4-BE49-F238E27FC236}">
                <a16:creationId xmlns:a16="http://schemas.microsoft.com/office/drawing/2014/main" id="{B67A2ACD-93B4-4CC1-87E2-1A8A29781A6A}"/>
              </a:ext>
            </a:extLst>
          </p:cNvPr>
          <p:cNvSpPr txBox="1"/>
          <p:nvPr/>
        </p:nvSpPr>
        <p:spPr>
          <a:xfrm>
            <a:off x="335360" y="1268760"/>
            <a:ext cx="10945216" cy="2677656"/>
          </a:xfrm>
          <a:prstGeom prst="rect">
            <a:avLst/>
          </a:prstGeom>
          <a:noFill/>
        </p:spPr>
        <p:txBody>
          <a:bodyPr wrap="square">
            <a:spAutoFit/>
          </a:bodyPr>
          <a:lstStyle/>
          <a:p>
            <a:pPr marL="342900" indent="-342900">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Sonu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Mittal,Seema</a:t>
            </a:r>
            <a:r>
              <a:rPr lang="en-US" sz="2400" dirty="0">
                <a:latin typeface="Times New Roman" panose="02020603050405020304" pitchFamily="18" charset="0"/>
                <a:cs typeface="Times New Roman" panose="02020603050405020304" pitchFamily="18" charset="0"/>
              </a:rPr>
              <a:t> Chattani,2021,Comparative Analysis Of Marley Basket Analysis through Data Mining Techniques, </a:t>
            </a:r>
            <a:r>
              <a:rPr lang="en-US" sz="2400" dirty="0">
                <a:latin typeface="Times New Roman" panose="02020603050405020304" pitchFamily="18" charset="0"/>
                <a:cs typeface="Times New Roman" panose="02020603050405020304" pitchFamily="18" charset="0"/>
                <a:hlinkClick r:id="rId2"/>
              </a:rPr>
              <a:t>https://ieeexplore.ieee.org/document/9410737</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Maliha </a:t>
            </a:r>
            <a:r>
              <a:rPr lang="en-US" sz="2400" dirty="0" err="1">
                <a:latin typeface="Times New Roman" panose="02020603050405020304" pitchFamily="18" charset="0"/>
                <a:cs typeface="Times New Roman" panose="02020603050405020304" pitchFamily="18" charset="0"/>
              </a:rPr>
              <a:t>Hossain,Mahit</a:t>
            </a:r>
            <a:r>
              <a:rPr lang="en-US" sz="2400" dirty="0">
                <a:latin typeface="Times New Roman" panose="02020603050405020304" pitchFamily="18" charset="0"/>
                <a:cs typeface="Times New Roman" panose="02020603050405020304" pitchFamily="18" charset="0"/>
              </a:rPr>
              <a:t> Kumar Paul,2019,Market Basket Analysis Using </a:t>
            </a:r>
            <a:r>
              <a:rPr lang="en-US" sz="2400" dirty="0" err="1">
                <a:latin typeface="Times New Roman" panose="02020603050405020304" pitchFamily="18" charset="0"/>
                <a:cs typeface="Times New Roman" panose="02020603050405020304" pitchFamily="18" charset="0"/>
              </a:rPr>
              <a:t>Apriori</a:t>
            </a:r>
            <a:r>
              <a:rPr lang="en-US" sz="2400" dirty="0">
                <a:latin typeface="Times New Roman" panose="02020603050405020304" pitchFamily="18" charset="0"/>
                <a:cs typeface="Times New Roman" panose="02020603050405020304" pitchFamily="18" charset="0"/>
              </a:rPr>
              <a:t> and FP Growth Algorithm, </a:t>
            </a:r>
            <a:r>
              <a:rPr lang="en-US" sz="2400" dirty="0">
                <a:latin typeface="Times New Roman" panose="02020603050405020304" pitchFamily="18" charset="0"/>
                <a:cs typeface="Times New Roman" panose="02020603050405020304" pitchFamily="18" charset="0"/>
                <a:hlinkClick r:id="rId3"/>
              </a:rPr>
              <a:t>https://ieeexplore.ieee.org/document/9038197/authors</a:t>
            </a:r>
            <a:endParaRPr lang="en-US"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FC50933-76FF-40BB-B4D7-7C19CD37FD7D}"/>
              </a:ext>
            </a:extLst>
          </p:cNvPr>
          <p:cNvSpPr txBox="1"/>
          <p:nvPr/>
        </p:nvSpPr>
        <p:spPr>
          <a:xfrm>
            <a:off x="623392" y="2076628"/>
            <a:ext cx="11568608" cy="461665"/>
          </a:xfrm>
          <a:prstGeom prst="rect">
            <a:avLst/>
          </a:prstGeom>
          <a:noFill/>
        </p:spPr>
        <p:txBody>
          <a:bodyPr wrap="square">
            <a:spAutoFit/>
          </a:bodyPr>
          <a:lstStyle/>
          <a:p>
            <a:r>
              <a:rPr lang="en-US" sz="2400" dirty="0">
                <a:solidFill>
                  <a:srgbClr val="0070C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Comparative_Analysis_of_Market_Basket_Analysis_through_Data_Mining_Techniques.pdf</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2E9E314-535A-480A-B266-4242C0F7B842}"/>
              </a:ext>
            </a:extLst>
          </p:cNvPr>
          <p:cNvSpPr txBox="1"/>
          <p:nvPr/>
        </p:nvSpPr>
        <p:spPr>
          <a:xfrm>
            <a:off x="659396" y="3871240"/>
            <a:ext cx="10297144" cy="461665"/>
          </a:xfrm>
          <a:prstGeom prst="rect">
            <a:avLst/>
          </a:prstGeom>
          <a:noFill/>
        </p:spPr>
        <p:txBody>
          <a:bodyPr wrap="square">
            <a:spAutoFit/>
          </a:bodyPr>
          <a:lstStyle/>
          <a:p>
            <a:r>
              <a:rPr lang="en-US" sz="2400" dirty="0">
                <a:solidFill>
                  <a:srgbClr val="0070C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Market_Basket_Analysis_Using_Apriori_and_FP_Growth_Algorithm.pdf</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4EDF18A-FFF4-4C34-8982-C215C56E5328}"/>
              </a:ext>
            </a:extLst>
          </p:cNvPr>
          <p:cNvSpPr txBox="1"/>
          <p:nvPr/>
        </p:nvSpPr>
        <p:spPr>
          <a:xfrm>
            <a:off x="674066" y="5208758"/>
            <a:ext cx="9238357"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hlinkClick r:id="rId6"/>
              </a:rPr>
              <a:t>https://techbusinessguide.com/what-is-market-basket-analysis/</a:t>
            </a:r>
            <a:endParaRPr lang="en-US"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BB51354-57B8-467F-B1A9-2A7261025616}"/>
              </a:ext>
            </a:extLst>
          </p:cNvPr>
          <p:cNvSpPr txBox="1"/>
          <p:nvPr/>
        </p:nvSpPr>
        <p:spPr>
          <a:xfrm>
            <a:off x="695163" y="5781627"/>
            <a:ext cx="10945216" cy="830997"/>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hlinkClick r:id="rId7"/>
              </a:rPr>
              <a:t>https://medium.com/analytics-vidhya/analysis-of-instacart-from-kaggle-competition-12a26a24ef4b</a:t>
            </a:r>
            <a:endParaRPr lang="en-US"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4315E59-6EE0-4668-A39F-DF3DD3CE1F60}"/>
              </a:ext>
            </a:extLst>
          </p:cNvPr>
          <p:cNvSpPr txBox="1"/>
          <p:nvPr/>
        </p:nvSpPr>
        <p:spPr>
          <a:xfrm>
            <a:off x="168004" y="4588095"/>
            <a:ext cx="3070055"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b="1" u="sng" dirty="0">
                <a:latin typeface="Times New Roman" panose="02020603050405020304" pitchFamily="18" charset="0"/>
                <a:cs typeface="Times New Roman" panose="02020603050405020304" pitchFamily="18" charset="0"/>
              </a:rPr>
              <a:t>Blog Links:</a:t>
            </a:r>
          </a:p>
        </p:txBody>
      </p:sp>
    </p:spTree>
    <p:extLst>
      <p:ext uri="{BB962C8B-B14F-4D97-AF65-F5344CB8AC3E}">
        <p14:creationId xmlns:p14="http://schemas.microsoft.com/office/powerpoint/2010/main" val="561021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045449-8915-4E18-993E-F7B030D2DD22}"/>
              </a:ext>
            </a:extLst>
          </p:cNvPr>
          <p:cNvSpPr>
            <a:spLocks noGrp="1"/>
          </p:cNvSpPr>
          <p:nvPr>
            <p:ph type="sldNum" sz="quarter" idx="12"/>
          </p:nvPr>
        </p:nvSpPr>
        <p:spPr/>
        <p:txBody>
          <a:bodyPr/>
          <a:lstStyle/>
          <a:p>
            <a:fld id="{D325CB3F-26C9-44D7-A7CB-40F86C5CE4B1}" type="slidenum">
              <a:rPr lang="en-US" smtClean="0"/>
              <a:t>13</a:t>
            </a:fld>
            <a:endParaRPr lang="en-US"/>
          </a:p>
        </p:txBody>
      </p:sp>
      <p:grpSp>
        <p:nvGrpSpPr>
          <p:cNvPr id="8" name="Group 7">
            <a:extLst>
              <a:ext uri="{FF2B5EF4-FFF2-40B4-BE49-F238E27FC236}">
                <a16:creationId xmlns:a16="http://schemas.microsoft.com/office/drawing/2014/main" id="{B048679C-386C-4C2A-9EEC-799A28DAC65A}"/>
              </a:ext>
            </a:extLst>
          </p:cNvPr>
          <p:cNvGrpSpPr/>
          <p:nvPr/>
        </p:nvGrpSpPr>
        <p:grpSpPr>
          <a:xfrm>
            <a:off x="2612737" y="2783086"/>
            <a:ext cx="6966526" cy="1291828"/>
            <a:chOff x="2148051" y="2137172"/>
            <a:chExt cx="6966526" cy="1291828"/>
          </a:xfrm>
        </p:grpSpPr>
        <p:grpSp>
          <p:nvGrpSpPr>
            <p:cNvPr id="9" name="Group 8">
              <a:extLst>
                <a:ext uri="{FF2B5EF4-FFF2-40B4-BE49-F238E27FC236}">
                  <a16:creationId xmlns:a16="http://schemas.microsoft.com/office/drawing/2014/main" id="{F659210E-E7DC-4329-9E9B-6B7B88BF132B}"/>
                </a:ext>
              </a:extLst>
            </p:cNvPr>
            <p:cNvGrpSpPr>
              <a:grpSpLocks noChangeAspect="1"/>
            </p:cNvGrpSpPr>
            <p:nvPr/>
          </p:nvGrpSpPr>
          <p:grpSpPr>
            <a:xfrm>
              <a:off x="2148051" y="2137173"/>
              <a:ext cx="1291827" cy="1291827"/>
              <a:chOff x="1382807" y="174388"/>
              <a:chExt cx="3025589" cy="3025588"/>
            </a:xfrm>
          </p:grpSpPr>
          <p:sp>
            <p:nvSpPr>
              <p:cNvPr id="16" name="Rectangle 15">
                <a:extLst>
                  <a:ext uri="{FF2B5EF4-FFF2-40B4-BE49-F238E27FC236}">
                    <a16:creationId xmlns:a16="http://schemas.microsoft.com/office/drawing/2014/main" id="{02D6C98E-CC8C-42B4-804E-D188F1B7641F}"/>
                  </a:ext>
                </a:extLst>
              </p:cNvPr>
              <p:cNvSpPr/>
              <p:nvPr/>
            </p:nvSpPr>
            <p:spPr>
              <a:xfrm>
                <a:off x="1382807" y="174388"/>
                <a:ext cx="3025588" cy="3025588"/>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5">
                      <a:lumMod val="75000"/>
                    </a:schemeClr>
                  </a:solidFill>
                  <a:effectLst/>
                  <a:uLnTx/>
                  <a:uFillTx/>
                  <a:latin typeface="Calibri" panose="020F0502020204030204"/>
                  <a:ea typeface="+mn-ea"/>
                  <a:cs typeface="+mn-cs"/>
                </a:endParaRPr>
              </a:p>
            </p:txBody>
          </p:sp>
          <p:sp>
            <p:nvSpPr>
              <p:cNvPr id="17" name="Freeform 8">
                <a:extLst>
                  <a:ext uri="{FF2B5EF4-FFF2-40B4-BE49-F238E27FC236}">
                    <a16:creationId xmlns:a16="http://schemas.microsoft.com/office/drawing/2014/main" id="{91ED5A72-58BF-43BF-8AA6-0B8025E4DE41}"/>
                  </a:ext>
                </a:extLst>
              </p:cNvPr>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5">
                      <a:lumMod val="75000"/>
                    </a:schemeClr>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124E164-03FE-4F03-9244-DD939884C012}"/>
                  </a:ext>
                </a:extLst>
              </p:cNvPr>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lumMod val="75000"/>
                    </a:scheme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984BDA5B-F243-4D69-95E6-75839782B731}"/>
                </a:ext>
              </a:extLst>
            </p:cNvPr>
            <p:cNvGrpSpPr>
              <a:grpSpLocks noChangeAspect="1"/>
            </p:cNvGrpSpPr>
            <p:nvPr/>
          </p:nvGrpSpPr>
          <p:grpSpPr>
            <a:xfrm>
              <a:off x="6408025" y="2137172"/>
              <a:ext cx="1291827" cy="1291827"/>
              <a:chOff x="1382807" y="174388"/>
              <a:chExt cx="3025589" cy="3025588"/>
            </a:xfrm>
          </p:grpSpPr>
          <p:sp>
            <p:nvSpPr>
              <p:cNvPr id="13" name="Rectangle 12">
                <a:extLst>
                  <a:ext uri="{FF2B5EF4-FFF2-40B4-BE49-F238E27FC236}">
                    <a16:creationId xmlns:a16="http://schemas.microsoft.com/office/drawing/2014/main" id="{70AD5F5B-24EE-49B0-8C68-DCE9C4CFC6F7}"/>
                  </a:ext>
                </a:extLst>
              </p:cNvPr>
              <p:cNvSpPr/>
              <p:nvPr/>
            </p:nvSpPr>
            <p:spPr>
              <a:xfrm>
                <a:off x="1382807" y="174388"/>
                <a:ext cx="3025588" cy="3025588"/>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5">
                      <a:lumMod val="75000"/>
                    </a:scheme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820F7FF5-E935-4AF6-B863-7A6848491C4B}"/>
                  </a:ext>
                </a:extLst>
              </p:cNvPr>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lumMod val="75000"/>
                    </a:schemeClr>
                  </a:solidFill>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A7FE9B10-D46D-4141-B65F-A2E1E3F4141F}"/>
                  </a:ext>
                </a:extLst>
              </p:cNvPr>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5">
                      <a:lumMod val="75000"/>
                    </a:schemeClr>
                  </a:solidFill>
                  <a:effectLst/>
                  <a:uLnTx/>
                  <a:uFillTx/>
                  <a:latin typeface="Calibri" panose="020F0502020204030204"/>
                  <a:ea typeface="+mn-ea"/>
                  <a:cs typeface="+mn-cs"/>
                </a:endParaRPr>
              </a:p>
            </p:txBody>
          </p:sp>
        </p:grpSp>
        <p:sp>
          <p:nvSpPr>
            <p:cNvPr id="11" name="Freeform: Shape 10">
              <a:extLst>
                <a:ext uri="{FF2B5EF4-FFF2-40B4-BE49-F238E27FC236}">
                  <a16:creationId xmlns:a16="http://schemas.microsoft.com/office/drawing/2014/main" id="{1197A361-32BE-4628-8508-19AB7313B3D7}"/>
                </a:ext>
              </a:extLst>
            </p:cNvPr>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2" name="Freeform: Shape 11">
              <a:extLst>
                <a:ext uri="{FF2B5EF4-FFF2-40B4-BE49-F238E27FC236}">
                  <a16:creationId xmlns:a16="http://schemas.microsoft.com/office/drawing/2014/main" id="{C94D60F0-49E2-4F9F-A2E9-8C6B61C89F36}"/>
                </a:ext>
              </a:extLst>
            </p:cNvPr>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grpSp>
      <p:grpSp>
        <p:nvGrpSpPr>
          <p:cNvPr id="19" name="Google Shape;989;p47">
            <a:extLst>
              <a:ext uri="{FF2B5EF4-FFF2-40B4-BE49-F238E27FC236}">
                <a16:creationId xmlns:a16="http://schemas.microsoft.com/office/drawing/2014/main" id="{7DEB8F57-5DEC-44E7-B52A-D479E573B8AA}"/>
              </a:ext>
            </a:extLst>
          </p:cNvPr>
          <p:cNvGrpSpPr/>
          <p:nvPr/>
        </p:nvGrpSpPr>
        <p:grpSpPr>
          <a:xfrm>
            <a:off x="1127448" y="332656"/>
            <a:ext cx="720080" cy="648072"/>
            <a:chOff x="5975075" y="2327500"/>
            <a:chExt cx="420100" cy="388350"/>
          </a:xfrm>
        </p:grpSpPr>
        <p:sp>
          <p:nvSpPr>
            <p:cNvPr id="20" name="Google Shape;990;p47">
              <a:extLst>
                <a:ext uri="{FF2B5EF4-FFF2-40B4-BE49-F238E27FC236}">
                  <a16:creationId xmlns:a16="http://schemas.microsoft.com/office/drawing/2014/main" id="{B54FC390-149C-4228-BD27-53F20C2ED88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 name="Google Shape;991;p47">
              <a:extLst>
                <a:ext uri="{FF2B5EF4-FFF2-40B4-BE49-F238E27FC236}">
                  <a16:creationId xmlns:a16="http://schemas.microsoft.com/office/drawing/2014/main" id="{B8DC6E22-415D-4C9D-8A56-7A74401514F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3236575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a:extLst>
              <a:ext uri="{FF2B5EF4-FFF2-40B4-BE49-F238E27FC236}">
                <a16:creationId xmlns:a16="http://schemas.microsoft.com/office/drawing/2014/main" id="{3FDADECE-BF65-44C8-B523-E1DC603B0573}"/>
              </a:ext>
            </a:extLst>
          </p:cNvPr>
          <p:cNvSpPr>
            <a:spLocks noGrp="1"/>
          </p:cNvSpPr>
          <p:nvPr>
            <p:ph type="sldNum" sz="quarter" idx="12"/>
          </p:nvPr>
        </p:nvSpPr>
        <p:spPr/>
        <p:txBody>
          <a:bodyPr/>
          <a:lstStyle/>
          <a:p>
            <a:fld id="{7F88F610-7B7C-44F0-8FE6-F62371B7351D}" type="slidenum">
              <a:rPr lang="en-US" smtClean="0"/>
              <a:t>2</a:t>
            </a:fld>
            <a:endParaRPr lang="en-US"/>
          </a:p>
        </p:txBody>
      </p:sp>
      <p:sp>
        <p:nvSpPr>
          <p:cNvPr id="5" name="TextBox 4">
            <a:extLst>
              <a:ext uri="{FF2B5EF4-FFF2-40B4-BE49-F238E27FC236}">
                <a16:creationId xmlns:a16="http://schemas.microsoft.com/office/drawing/2014/main" id="{95C8D7FF-D902-4818-BA4B-7EFF66061A08}"/>
              </a:ext>
            </a:extLst>
          </p:cNvPr>
          <p:cNvSpPr txBox="1"/>
          <p:nvPr/>
        </p:nvSpPr>
        <p:spPr>
          <a:xfrm>
            <a:off x="387128" y="1153984"/>
            <a:ext cx="5708872" cy="2985433"/>
          </a:xfrm>
          <a:prstGeom prst="rect">
            <a:avLst/>
          </a:prstGeom>
          <a:noFill/>
        </p:spPr>
        <p:txBody>
          <a:bodyPr wrap="square" rtlCol="0">
            <a:spAutoFit/>
          </a:bodyPr>
          <a:lstStyle/>
          <a:p>
            <a:r>
              <a:rPr lang="en-US" sz="4000" u="sng" dirty="0">
                <a:solidFill>
                  <a:srgbClr val="002060"/>
                </a:solidFill>
                <a:latin typeface="Times New Roman" panose="02020603050405020304" pitchFamily="18" charset="0"/>
                <a:cs typeface="Times New Roman" panose="02020603050405020304" pitchFamily="18" charset="0"/>
              </a:rPr>
              <a:t>Guided By:</a:t>
            </a:r>
          </a:p>
          <a:p>
            <a:endParaRPr lang="en-US" sz="4000" dirty="0">
              <a:solidFill>
                <a:srgbClr val="002060"/>
              </a:solidFill>
              <a:latin typeface="Times New Roman" panose="02020603050405020304" pitchFamily="18" charset="0"/>
              <a:cs typeface="Times New Roman" panose="02020603050405020304" pitchFamily="18" charset="0"/>
            </a:endParaRPr>
          </a:p>
          <a:p>
            <a:endParaRPr lang="en-US" sz="4000" u="sng" dirty="0">
              <a:solidFill>
                <a:srgbClr val="002060"/>
              </a:solidFill>
              <a:latin typeface="Times New Roman" panose="02020603050405020304" pitchFamily="18" charset="0"/>
              <a:cs typeface="Times New Roman" panose="02020603050405020304" pitchFamily="18" charset="0"/>
            </a:endParaRPr>
          </a:p>
          <a:p>
            <a:r>
              <a:rPr lang="en-US" sz="4000" u="sng" dirty="0">
                <a:solidFill>
                  <a:srgbClr val="002060"/>
                </a:solidFill>
                <a:latin typeface="Times New Roman" panose="02020603050405020304" pitchFamily="18" charset="0"/>
                <a:cs typeface="Times New Roman" panose="02020603050405020304" pitchFamily="18" charset="0"/>
              </a:rPr>
              <a:t>Group Members:</a:t>
            </a:r>
          </a:p>
          <a:p>
            <a:endParaRPr lang="en-US" sz="2800" dirty="0">
              <a:solidFill>
                <a:srgbClr val="002060"/>
              </a:solidFill>
              <a:latin typeface="Times New Roman" panose="02020603050405020304" pitchFamily="18" charset="0"/>
              <a:cs typeface="Times New Roman" panose="02020603050405020304" pitchFamily="18" charset="0"/>
            </a:endParaRPr>
          </a:p>
        </p:txBody>
      </p:sp>
      <p:pic>
        <p:nvPicPr>
          <p:cNvPr id="7" name="image5.png">
            <a:extLst>
              <a:ext uri="{FF2B5EF4-FFF2-40B4-BE49-F238E27FC236}">
                <a16:creationId xmlns:a16="http://schemas.microsoft.com/office/drawing/2014/main" id="{09DB3F8C-8CDE-4B44-B36E-1CD95A4C4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208" y="1738326"/>
            <a:ext cx="4656576" cy="479715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988;p47">
            <a:extLst>
              <a:ext uri="{FF2B5EF4-FFF2-40B4-BE49-F238E27FC236}">
                <a16:creationId xmlns:a16="http://schemas.microsoft.com/office/drawing/2014/main" id="{CFC23B08-6249-4E42-A79E-2A47EB014007}"/>
              </a:ext>
            </a:extLst>
          </p:cNvPr>
          <p:cNvSpPr/>
          <p:nvPr/>
        </p:nvSpPr>
        <p:spPr>
          <a:xfrm>
            <a:off x="1304772" y="2140383"/>
            <a:ext cx="391569" cy="446434"/>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 name="TextBox 5">
            <a:extLst>
              <a:ext uri="{FF2B5EF4-FFF2-40B4-BE49-F238E27FC236}">
                <a16:creationId xmlns:a16="http://schemas.microsoft.com/office/drawing/2014/main" id="{9E4BD1AF-9128-4340-8393-0BD257D24B39}"/>
              </a:ext>
            </a:extLst>
          </p:cNvPr>
          <p:cNvSpPr txBox="1"/>
          <p:nvPr/>
        </p:nvSpPr>
        <p:spPr>
          <a:xfrm>
            <a:off x="1743594" y="2082563"/>
            <a:ext cx="3913584" cy="584775"/>
          </a:xfrm>
          <a:prstGeom prst="rect">
            <a:avLst/>
          </a:prstGeom>
          <a:noFill/>
        </p:spPr>
        <p:txBody>
          <a:bodyPr wrap="square" rtlCol="0">
            <a:spAutoFit/>
          </a:bodyPr>
          <a:lstStyle/>
          <a:p>
            <a:r>
              <a:rPr lang="en-US" sz="3200" dirty="0" err="1">
                <a:solidFill>
                  <a:schemeClr val="accent2">
                    <a:lumMod val="75000"/>
                  </a:schemeClr>
                </a:solidFill>
                <a:latin typeface="Times New Roman" panose="02020603050405020304" pitchFamily="18" charset="0"/>
                <a:cs typeface="Times New Roman" panose="02020603050405020304" pitchFamily="18" charset="0"/>
              </a:rPr>
              <a:t>Prof.Richa</a:t>
            </a:r>
            <a:r>
              <a:rPr lang="en-US" sz="3200" dirty="0">
                <a:solidFill>
                  <a:schemeClr val="accent2">
                    <a:lumMod val="75000"/>
                  </a:schemeClr>
                </a:solidFill>
                <a:latin typeface="Times New Roman" panose="02020603050405020304" pitchFamily="18" charset="0"/>
                <a:cs typeface="Times New Roman" panose="02020603050405020304" pitchFamily="18" charset="0"/>
              </a:rPr>
              <a:t> Agarwal.</a:t>
            </a:r>
            <a:endParaRPr lang="en-US" dirty="0"/>
          </a:p>
        </p:txBody>
      </p:sp>
      <p:sp>
        <p:nvSpPr>
          <p:cNvPr id="10" name="TextBox 9">
            <a:extLst>
              <a:ext uri="{FF2B5EF4-FFF2-40B4-BE49-F238E27FC236}">
                <a16:creationId xmlns:a16="http://schemas.microsoft.com/office/drawing/2014/main" id="{62BF7B17-CD85-4A2D-A8C0-C7DBA0A074C0}"/>
              </a:ext>
            </a:extLst>
          </p:cNvPr>
          <p:cNvSpPr txBox="1"/>
          <p:nvPr/>
        </p:nvSpPr>
        <p:spPr>
          <a:xfrm>
            <a:off x="767408" y="4099938"/>
            <a:ext cx="7200800" cy="584775"/>
          </a:xfrm>
          <a:prstGeom prst="rect">
            <a:avLst/>
          </a:prstGeom>
          <a:noFill/>
        </p:spPr>
        <p:txBody>
          <a:bodyPr wrap="square" rtlCol="0">
            <a:spAutoFit/>
          </a:bodyPr>
          <a:lstStyle/>
          <a:p>
            <a:r>
              <a:rPr lang="en-US" sz="3200" dirty="0">
                <a:solidFill>
                  <a:schemeClr val="accent2">
                    <a:lumMod val="75000"/>
                  </a:schemeClr>
                </a:solidFill>
                <a:latin typeface="Times New Roman" panose="02020603050405020304" pitchFamily="18" charset="0"/>
                <a:cs typeface="Times New Roman" panose="02020603050405020304" pitchFamily="18" charset="0"/>
              </a:rPr>
              <a:t>1.Aditya More (IT3051) </a:t>
            </a:r>
            <a:endParaRPr lang="en-US" dirty="0"/>
          </a:p>
        </p:txBody>
      </p:sp>
      <p:pic>
        <p:nvPicPr>
          <p:cNvPr id="13" name="Graphic 12" descr="Users">
            <a:extLst>
              <a:ext uri="{FF2B5EF4-FFF2-40B4-BE49-F238E27FC236}">
                <a16:creationId xmlns:a16="http://schemas.microsoft.com/office/drawing/2014/main" id="{86D32E55-EE23-4A9D-A782-7A731C3BC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1081" y="2853345"/>
            <a:ext cx="730242" cy="730242"/>
          </a:xfrm>
          <a:prstGeom prst="rect">
            <a:avLst/>
          </a:prstGeom>
        </p:spPr>
      </p:pic>
      <p:pic>
        <p:nvPicPr>
          <p:cNvPr id="14" name="Graphic 13" descr="Users">
            <a:extLst>
              <a:ext uri="{FF2B5EF4-FFF2-40B4-BE49-F238E27FC236}">
                <a16:creationId xmlns:a16="http://schemas.microsoft.com/office/drawing/2014/main" id="{35752FFB-7706-40EF-BB04-08FB69435A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3481" y="3005745"/>
            <a:ext cx="730242" cy="730242"/>
          </a:xfrm>
          <a:prstGeom prst="rect">
            <a:avLst/>
          </a:prstGeom>
        </p:spPr>
      </p:pic>
      <p:sp>
        <p:nvSpPr>
          <p:cNvPr id="2" name="TextBox 1">
            <a:extLst>
              <a:ext uri="{FF2B5EF4-FFF2-40B4-BE49-F238E27FC236}">
                <a16:creationId xmlns:a16="http://schemas.microsoft.com/office/drawing/2014/main" id="{EDEBDDBA-965B-48BB-B584-018E14DBBED1}"/>
              </a:ext>
            </a:extLst>
          </p:cNvPr>
          <p:cNvSpPr txBox="1"/>
          <p:nvPr/>
        </p:nvSpPr>
        <p:spPr>
          <a:xfrm>
            <a:off x="551384" y="98624"/>
            <a:ext cx="3636155" cy="707886"/>
          </a:xfrm>
          <a:prstGeom prst="rect">
            <a:avLst/>
          </a:prstGeom>
          <a:noFill/>
        </p:spPr>
        <p:txBody>
          <a:bodyPr wrap="square" rtlCol="0">
            <a:spAutoFit/>
          </a:bodyPr>
          <a:lstStyle/>
          <a:p>
            <a:r>
              <a:rPr lang="en-US" sz="4000" u="sng" dirty="0">
                <a:solidFill>
                  <a:srgbClr val="002060"/>
                </a:solidFill>
                <a:latin typeface="Times New Roman" panose="02020603050405020304" pitchFamily="18" charset="0"/>
                <a:cs typeface="Times New Roman" panose="02020603050405020304" pitchFamily="18" charset="0"/>
              </a:rPr>
              <a:t>Group No: 04</a:t>
            </a:r>
          </a:p>
        </p:txBody>
      </p:sp>
    </p:spTree>
    <p:extLst>
      <p:ext uri="{BB962C8B-B14F-4D97-AF65-F5344CB8AC3E}">
        <p14:creationId xmlns:p14="http://schemas.microsoft.com/office/powerpoint/2010/main" val="289086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24EB-FE4C-46FC-97D1-A8237A5BE0D0}"/>
              </a:ext>
            </a:extLst>
          </p:cNvPr>
          <p:cNvSpPr>
            <a:spLocks noGrp="1"/>
          </p:cNvSpPr>
          <p:nvPr>
            <p:ph type="title"/>
          </p:nvPr>
        </p:nvSpPr>
        <p:spPr/>
        <p:txBody>
          <a:bodyPr>
            <a:normAutofit/>
          </a:bodyPr>
          <a:lstStyle/>
          <a:p>
            <a:r>
              <a:rPr lang="en-US" sz="6600" dirty="0">
                <a:solidFill>
                  <a:schemeClr val="accent1">
                    <a:lumMod val="75000"/>
                  </a:schemeClr>
                </a:solidFill>
                <a:latin typeface="Times New Roman" panose="02020603050405020304" pitchFamily="18" charset="0"/>
                <a:cs typeface="Times New Roman" panose="02020603050405020304" pitchFamily="18" charset="0"/>
              </a:rPr>
              <a:t>Content</a:t>
            </a:r>
          </a:p>
        </p:txBody>
      </p:sp>
      <p:sp>
        <p:nvSpPr>
          <p:cNvPr id="6" name="Slide Number Placeholder 5">
            <a:extLst>
              <a:ext uri="{FF2B5EF4-FFF2-40B4-BE49-F238E27FC236}">
                <a16:creationId xmlns:a16="http://schemas.microsoft.com/office/drawing/2014/main" id="{1A8F9644-F814-42AC-9FCD-C6009784C6D1}"/>
              </a:ext>
            </a:extLst>
          </p:cNvPr>
          <p:cNvSpPr>
            <a:spLocks noGrp="1"/>
          </p:cNvSpPr>
          <p:nvPr>
            <p:ph type="sldNum" sz="quarter" idx="12"/>
          </p:nvPr>
        </p:nvSpPr>
        <p:spPr/>
        <p:txBody>
          <a:bodyPr/>
          <a:lstStyle/>
          <a:p>
            <a:fld id="{D325CB3F-26C9-44D7-A7CB-40F86C5CE4B1}" type="slidenum">
              <a:rPr lang="en-US" smtClean="0"/>
              <a:t>3</a:t>
            </a:fld>
            <a:endParaRPr lang="en-US"/>
          </a:p>
        </p:txBody>
      </p:sp>
      <p:sp>
        <p:nvSpPr>
          <p:cNvPr id="10" name="TextBox 9">
            <a:extLst>
              <a:ext uri="{FF2B5EF4-FFF2-40B4-BE49-F238E27FC236}">
                <a16:creationId xmlns:a16="http://schemas.microsoft.com/office/drawing/2014/main" id="{03CB96D4-8C6C-4F1D-A81F-2D405AFEC389}"/>
              </a:ext>
            </a:extLst>
          </p:cNvPr>
          <p:cNvSpPr txBox="1"/>
          <p:nvPr/>
        </p:nvSpPr>
        <p:spPr>
          <a:xfrm>
            <a:off x="1199456" y="1590725"/>
            <a:ext cx="9361040" cy="4801314"/>
          </a:xfrm>
          <a:prstGeom prst="rect">
            <a:avLst/>
          </a:prstGeom>
          <a:noFill/>
        </p:spPr>
        <p:txBody>
          <a:bodyPr wrap="square" rtlCol="0">
            <a:spAutoFit/>
          </a:bodyPr>
          <a:lstStyle/>
          <a:p>
            <a:r>
              <a:rPr lang="en-US" sz="3600" dirty="0">
                <a:solidFill>
                  <a:schemeClr val="accent5">
                    <a:lumMod val="50000"/>
                  </a:schemeClr>
                </a:solidFill>
                <a:latin typeface="Times New Roman" panose="02020603050405020304" pitchFamily="18" charset="0"/>
                <a:cs typeface="Times New Roman" panose="02020603050405020304" pitchFamily="18" charset="0"/>
              </a:rPr>
              <a:t>1. Introduction</a:t>
            </a:r>
          </a:p>
          <a:p>
            <a:r>
              <a:rPr lang="en-US" sz="3600" dirty="0">
                <a:solidFill>
                  <a:schemeClr val="accent5">
                    <a:lumMod val="50000"/>
                  </a:schemeClr>
                </a:solidFill>
                <a:latin typeface="Times New Roman" panose="02020603050405020304" pitchFamily="18" charset="0"/>
                <a:cs typeface="Times New Roman" panose="02020603050405020304" pitchFamily="18" charset="0"/>
              </a:rPr>
              <a:t>2. Motivation</a:t>
            </a:r>
          </a:p>
          <a:p>
            <a:r>
              <a:rPr lang="en-US" sz="3600" dirty="0">
                <a:solidFill>
                  <a:schemeClr val="accent5">
                    <a:lumMod val="50000"/>
                  </a:schemeClr>
                </a:solidFill>
                <a:latin typeface="Times New Roman" panose="02020603050405020304" pitchFamily="18" charset="0"/>
                <a:cs typeface="Times New Roman" panose="02020603050405020304" pitchFamily="18" charset="0"/>
              </a:rPr>
              <a:t>3. Scope</a:t>
            </a:r>
          </a:p>
          <a:p>
            <a:r>
              <a:rPr lang="en-US" sz="3600" dirty="0">
                <a:solidFill>
                  <a:schemeClr val="accent5">
                    <a:lumMod val="50000"/>
                  </a:schemeClr>
                </a:solidFill>
                <a:latin typeface="Times New Roman" panose="02020603050405020304" pitchFamily="18" charset="0"/>
                <a:cs typeface="Times New Roman" panose="02020603050405020304" pitchFamily="18" charset="0"/>
              </a:rPr>
              <a:t>4. Objective</a:t>
            </a:r>
          </a:p>
          <a:p>
            <a:r>
              <a:rPr lang="en-US" sz="3600" dirty="0">
                <a:solidFill>
                  <a:schemeClr val="accent5">
                    <a:lumMod val="50000"/>
                  </a:schemeClr>
                </a:solidFill>
                <a:latin typeface="Times New Roman" panose="02020603050405020304" pitchFamily="18" charset="0"/>
                <a:cs typeface="Times New Roman" panose="02020603050405020304" pitchFamily="18" charset="0"/>
              </a:rPr>
              <a:t>5. Problem Statement</a:t>
            </a:r>
          </a:p>
          <a:p>
            <a:r>
              <a:rPr lang="en-US" sz="3600" dirty="0">
                <a:solidFill>
                  <a:schemeClr val="accent5">
                    <a:lumMod val="50000"/>
                  </a:schemeClr>
                </a:solidFill>
                <a:latin typeface="Times New Roman" panose="02020603050405020304" pitchFamily="18" charset="0"/>
                <a:cs typeface="Times New Roman" panose="02020603050405020304" pitchFamily="18" charset="0"/>
              </a:rPr>
              <a:t>6. Technologies Used</a:t>
            </a:r>
          </a:p>
          <a:p>
            <a:r>
              <a:rPr lang="en-US" sz="3600" dirty="0">
                <a:solidFill>
                  <a:schemeClr val="accent5">
                    <a:lumMod val="50000"/>
                  </a:schemeClr>
                </a:solidFill>
                <a:latin typeface="Times New Roman" panose="02020603050405020304" pitchFamily="18" charset="0"/>
                <a:cs typeface="Times New Roman" panose="02020603050405020304" pitchFamily="18" charset="0"/>
              </a:rPr>
              <a:t>7. Outcome</a:t>
            </a:r>
          </a:p>
          <a:p>
            <a:r>
              <a:rPr lang="en-US" sz="3600" dirty="0">
                <a:solidFill>
                  <a:schemeClr val="accent5">
                    <a:lumMod val="50000"/>
                  </a:schemeClr>
                </a:solidFill>
                <a:latin typeface="Times New Roman" panose="02020603050405020304" pitchFamily="18" charset="0"/>
                <a:cs typeface="Times New Roman" panose="02020603050405020304" pitchFamily="18" charset="0"/>
              </a:rPr>
              <a:t>8. Reference</a:t>
            </a:r>
          </a:p>
          <a:p>
            <a:endParaRPr lang="en-US" dirty="0">
              <a:solidFill>
                <a:schemeClr val="accent5">
                  <a:lumMod val="50000"/>
                </a:schemeClr>
              </a:solidFill>
            </a:endParaRPr>
          </a:p>
        </p:txBody>
      </p:sp>
      <p:pic>
        <p:nvPicPr>
          <p:cNvPr id="43" name="image6.png">
            <a:extLst>
              <a:ext uri="{FF2B5EF4-FFF2-40B4-BE49-F238E27FC236}">
                <a16:creationId xmlns:a16="http://schemas.microsoft.com/office/drawing/2014/main" id="{D0064A09-47C1-40C2-BC1D-053489F940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8208" y="1590725"/>
            <a:ext cx="3591734" cy="4700356"/>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oogle Shape;1006;p47">
            <a:extLst>
              <a:ext uri="{FF2B5EF4-FFF2-40B4-BE49-F238E27FC236}">
                <a16:creationId xmlns:a16="http://schemas.microsoft.com/office/drawing/2014/main" id="{05E8B2BE-F6B3-4694-A2EA-38FD5B833A25}"/>
              </a:ext>
            </a:extLst>
          </p:cNvPr>
          <p:cNvGrpSpPr/>
          <p:nvPr/>
        </p:nvGrpSpPr>
        <p:grpSpPr>
          <a:xfrm>
            <a:off x="911424" y="318637"/>
            <a:ext cx="1145844" cy="740737"/>
            <a:chOff x="3241525" y="3039450"/>
            <a:chExt cx="494600" cy="312625"/>
          </a:xfrm>
        </p:grpSpPr>
        <p:sp>
          <p:nvSpPr>
            <p:cNvPr id="55" name="Google Shape;1007;p47">
              <a:extLst>
                <a:ext uri="{FF2B5EF4-FFF2-40B4-BE49-F238E27FC236}">
                  <a16:creationId xmlns:a16="http://schemas.microsoft.com/office/drawing/2014/main" id="{D759D77F-931F-4AB5-8653-2498348DE2FF}"/>
                </a:ext>
              </a:extLst>
            </p:cNvPr>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 name="Google Shape;1008;p47">
              <a:extLst>
                <a:ext uri="{FF2B5EF4-FFF2-40B4-BE49-F238E27FC236}">
                  <a16:creationId xmlns:a16="http://schemas.microsoft.com/office/drawing/2014/main" id="{30A8AB87-7740-4F67-8DBC-B0D96D0AA26B}"/>
                </a:ext>
              </a:extLst>
            </p:cNvPr>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2183278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laceholder 63"/>
          <p:cNvSpPr>
            <a:spLocks noGrp="1"/>
          </p:cNvSpPr>
          <p:nvPr>
            <p:ph type="sldNum" sz="quarter" idx="12"/>
          </p:nvPr>
        </p:nvSpPr>
        <p:spPr/>
        <p:txBody>
          <a:bodyPr/>
          <a:lstStyle/>
          <a:p>
            <a:fld id="{FC1CF07D-8B3F-4D32-B059-0039CEA46DB1}" type="slidenum">
              <a:rPr lang="en-US" smtClean="0"/>
              <a:pPr/>
              <a:t>4</a:t>
            </a:fld>
            <a:endParaRPr lang="en-US"/>
          </a:p>
        </p:txBody>
      </p:sp>
      <p:sp>
        <p:nvSpPr>
          <p:cNvPr id="4" name="TextBox 3">
            <a:extLst>
              <a:ext uri="{FF2B5EF4-FFF2-40B4-BE49-F238E27FC236}">
                <a16:creationId xmlns:a16="http://schemas.microsoft.com/office/drawing/2014/main" id="{F150DDB6-D125-4FC7-B4C7-AE006A4ADD7B}"/>
              </a:ext>
            </a:extLst>
          </p:cNvPr>
          <p:cNvSpPr txBox="1"/>
          <p:nvPr/>
        </p:nvSpPr>
        <p:spPr>
          <a:xfrm>
            <a:off x="4223792" y="0"/>
            <a:ext cx="3888432"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  </a:t>
            </a:r>
            <a:r>
              <a:rPr lang="en-US" sz="4000" b="1" u="sng" dirty="0">
                <a:solidFill>
                  <a:schemeClr val="accent5">
                    <a:lumMod val="75000"/>
                  </a:schemeClr>
                </a:solidFill>
                <a:latin typeface="Times New Roman" panose="02020603050405020304" pitchFamily="18" charset="0"/>
                <a:cs typeface="Times New Roman" panose="02020603050405020304" pitchFamily="18" charset="0"/>
              </a:rPr>
              <a:t>Introduction  </a:t>
            </a:r>
          </a:p>
        </p:txBody>
      </p:sp>
      <p:sp>
        <p:nvSpPr>
          <p:cNvPr id="5" name="TextBox 4">
            <a:extLst>
              <a:ext uri="{FF2B5EF4-FFF2-40B4-BE49-F238E27FC236}">
                <a16:creationId xmlns:a16="http://schemas.microsoft.com/office/drawing/2014/main" id="{80CD4A70-C497-455D-BA49-DD7FBF680848}"/>
              </a:ext>
            </a:extLst>
          </p:cNvPr>
          <p:cNvSpPr txBox="1"/>
          <p:nvPr/>
        </p:nvSpPr>
        <p:spPr>
          <a:xfrm>
            <a:off x="102904" y="1196752"/>
            <a:ext cx="6667952" cy="5894819"/>
          </a:xfrm>
          <a:prstGeom prst="rect">
            <a:avLst/>
          </a:prstGeom>
          <a:noFill/>
        </p:spPr>
        <p:txBody>
          <a:bodyPr wrap="square" rtlCol="0">
            <a:spAutoFit/>
          </a:bodyPr>
          <a:lstStyle/>
          <a:p>
            <a:pPr marL="228600">
              <a:lnSpc>
                <a:spcPct val="107000"/>
              </a:lnSpc>
              <a:spcAft>
                <a:spcPts val="800"/>
              </a:spcAft>
            </a:pPr>
            <a:endParaRPr lang="en-US" sz="2800" b="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endPar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Market basket analysis is the most important topic for every online or offline retail business</a:t>
            </a:r>
            <a:r>
              <a:rPr lang="en-US" sz="2400" dirty="0">
                <a:solidFill>
                  <a:srgbClr val="4B566B"/>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indent="-342900">
              <a:lnSpc>
                <a:spcPct val="107000"/>
              </a:lnSpc>
              <a:spcBef>
                <a:spcPts val="0"/>
              </a:spcBef>
              <a:spcAft>
                <a:spcPts val="800"/>
              </a:spcAft>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Market Basket Analysis is a technique applied by retailers to understand customer’s shopping behavior from their stores </a:t>
            </a:r>
          </a:p>
          <a:p>
            <a:pPr marL="342900" marR="0" indent="-342900">
              <a:lnSpc>
                <a:spcPct val="107000"/>
              </a:lnSpc>
              <a:spcBef>
                <a:spcPts val="0"/>
              </a:spcBef>
              <a:spcAft>
                <a:spcPts val="800"/>
              </a:spcAft>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It helps in increasing the sales and maintain inventory by focusing on the point of sale transaction data.</a:t>
            </a:r>
          </a:p>
          <a:p>
            <a:pPr marL="285750" marR="0" indent="-285750">
              <a:lnSpc>
                <a:spcPct val="107000"/>
              </a:lnSpc>
              <a:spcBef>
                <a:spcPts val="0"/>
              </a:spcBef>
              <a:spcAft>
                <a:spcPts val="800"/>
              </a:spcAft>
              <a:buFont typeface="Wingdings" panose="05000000000000000000" pitchFamily="2" charset="2"/>
              <a:buChar char="Ø"/>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US" dirty="0">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p:txBody>
      </p:sp>
      <p:grpSp>
        <p:nvGrpSpPr>
          <p:cNvPr id="6" name="Group 2">
            <a:extLst>
              <a:ext uri="{FF2B5EF4-FFF2-40B4-BE49-F238E27FC236}">
                <a16:creationId xmlns:a16="http://schemas.microsoft.com/office/drawing/2014/main" id="{8C5048D3-DA1E-472B-BE50-E782986C0C84}"/>
              </a:ext>
            </a:extLst>
          </p:cNvPr>
          <p:cNvGrpSpPr>
            <a:grpSpLocks/>
          </p:cNvGrpSpPr>
          <p:nvPr/>
        </p:nvGrpSpPr>
        <p:grpSpPr bwMode="auto">
          <a:xfrm>
            <a:off x="7176120" y="3573016"/>
            <a:ext cx="3888432" cy="1944216"/>
            <a:chOff x="1441" y="15313"/>
            <a:chExt cx="8962" cy="7402"/>
          </a:xfrm>
        </p:grpSpPr>
        <p:sp>
          <p:nvSpPr>
            <p:cNvPr id="7" name="AutoShape 6">
              <a:extLst>
                <a:ext uri="{FF2B5EF4-FFF2-40B4-BE49-F238E27FC236}">
                  <a16:creationId xmlns:a16="http://schemas.microsoft.com/office/drawing/2014/main" id="{0973CCEF-7FD2-4986-B840-562F42A1F4D6}"/>
                </a:ext>
              </a:extLst>
            </p:cNvPr>
            <p:cNvSpPr>
              <a:spLocks/>
            </p:cNvSpPr>
            <p:nvPr/>
          </p:nvSpPr>
          <p:spPr bwMode="auto">
            <a:xfrm>
              <a:off x="3992" y="15625"/>
              <a:ext cx="6134" cy="6996"/>
            </a:xfrm>
            <a:custGeom>
              <a:avLst/>
              <a:gdLst>
                <a:gd name="T0" fmla="+- 0 9320 3993"/>
                <a:gd name="T1" fmla="*/ T0 w 6134"/>
                <a:gd name="T2" fmla="+- 0 19409 15626"/>
                <a:gd name="T3" fmla="*/ 19409 h 6996"/>
                <a:gd name="T4" fmla="+- 0 4838 3993"/>
                <a:gd name="T5" fmla="*/ T4 w 6134"/>
                <a:gd name="T6" fmla="+- 0 19480 15626"/>
                <a:gd name="T7" fmla="*/ 19480 h 6996"/>
                <a:gd name="T8" fmla="+- 0 4588 3993"/>
                <a:gd name="T9" fmla="*/ T8 w 6134"/>
                <a:gd name="T10" fmla="+- 0 19361 15626"/>
                <a:gd name="T11" fmla="*/ 19361 h 6996"/>
                <a:gd name="T12" fmla="+- 0 4003 3993"/>
                <a:gd name="T13" fmla="*/ T12 w 6134"/>
                <a:gd name="T14" fmla="+- 0 15802 15626"/>
                <a:gd name="T15" fmla="*/ 15802 h 6996"/>
                <a:gd name="T16" fmla="+- 0 4205 3993"/>
                <a:gd name="T17" fmla="*/ T16 w 6134"/>
                <a:gd name="T18" fmla="+- 0 15634 15626"/>
                <a:gd name="T19" fmla="*/ 15634 h 6996"/>
                <a:gd name="T20" fmla="+- 0 9983 3993"/>
                <a:gd name="T21" fmla="*/ T20 w 6134"/>
                <a:gd name="T22" fmla="+- 0 15659 15626"/>
                <a:gd name="T23" fmla="*/ 15659 h 6996"/>
                <a:gd name="T24" fmla="+- 0 10126 3993"/>
                <a:gd name="T25" fmla="*/ T24 w 6134"/>
                <a:gd name="T26" fmla="+- 0 15866 15626"/>
                <a:gd name="T27" fmla="*/ 15866 h 6996"/>
                <a:gd name="T28" fmla="+- 0 8982 3993"/>
                <a:gd name="T29" fmla="*/ T28 w 6134"/>
                <a:gd name="T30" fmla="+- 0 21998 15626"/>
                <a:gd name="T31" fmla="*/ 21998 h 6996"/>
                <a:gd name="T32" fmla="+- 0 8879 3993"/>
                <a:gd name="T33" fmla="*/ T32 w 6134"/>
                <a:gd name="T34" fmla="+- 0 22260 15626"/>
                <a:gd name="T35" fmla="*/ 22260 h 6996"/>
                <a:gd name="T36" fmla="+- 0 8692 3993"/>
                <a:gd name="T37" fmla="*/ T36 w 6134"/>
                <a:gd name="T38" fmla="+- 0 22464 15626"/>
                <a:gd name="T39" fmla="*/ 22464 h 6996"/>
                <a:gd name="T40" fmla="+- 0 8441 3993"/>
                <a:gd name="T41" fmla="*/ T40 w 6134"/>
                <a:gd name="T42" fmla="+- 0 22590 15626"/>
                <a:gd name="T43" fmla="*/ 22590 h 6996"/>
                <a:gd name="T44" fmla="+- 0 8151 3993"/>
                <a:gd name="T45" fmla="*/ T44 w 6134"/>
                <a:gd name="T46" fmla="+- 0 22618 15626"/>
                <a:gd name="T47" fmla="*/ 22618 h 6996"/>
                <a:gd name="T48" fmla="+- 0 7877 3993"/>
                <a:gd name="T49" fmla="*/ T48 w 6134"/>
                <a:gd name="T50" fmla="+- 0 22538 15626"/>
                <a:gd name="T51" fmla="*/ 22538 h 6996"/>
                <a:gd name="T52" fmla="+- 0 7656 3993"/>
                <a:gd name="T53" fmla="*/ T52 w 6134"/>
                <a:gd name="T54" fmla="+- 0 22371 15626"/>
                <a:gd name="T55" fmla="*/ 22371 h 6996"/>
                <a:gd name="T56" fmla="+- 0 7508 3993"/>
                <a:gd name="T57" fmla="*/ T56 w 6134"/>
                <a:gd name="T58" fmla="+- 0 22135 15626"/>
                <a:gd name="T59" fmla="*/ 22135 h 6996"/>
                <a:gd name="T60" fmla="+- 0 7454 3993"/>
                <a:gd name="T61" fmla="*/ T60 w 6134"/>
                <a:gd name="T62" fmla="+- 0 21852 15626"/>
                <a:gd name="T63" fmla="*/ 21852 h 6996"/>
                <a:gd name="T64" fmla="+- 0 7508 3993"/>
                <a:gd name="T65" fmla="*/ T64 w 6134"/>
                <a:gd name="T66" fmla="+- 0 21568 15626"/>
                <a:gd name="T67" fmla="*/ 21568 h 6996"/>
                <a:gd name="T68" fmla="+- 0 7656 3993"/>
                <a:gd name="T69" fmla="*/ T68 w 6134"/>
                <a:gd name="T70" fmla="+- 0 21333 15626"/>
                <a:gd name="T71" fmla="*/ 21333 h 6996"/>
                <a:gd name="T72" fmla="+- 0 7877 3993"/>
                <a:gd name="T73" fmla="*/ T72 w 6134"/>
                <a:gd name="T74" fmla="+- 0 21165 15626"/>
                <a:gd name="T75" fmla="*/ 21165 h 6996"/>
                <a:gd name="T76" fmla="+- 0 8151 3993"/>
                <a:gd name="T77" fmla="*/ T76 w 6134"/>
                <a:gd name="T78" fmla="+- 0 21086 15626"/>
                <a:gd name="T79" fmla="*/ 21086 h 6996"/>
                <a:gd name="T80" fmla="+- 0 8441 3993"/>
                <a:gd name="T81" fmla="*/ T80 w 6134"/>
                <a:gd name="T82" fmla="+- 0 21113 15626"/>
                <a:gd name="T83" fmla="*/ 21113 h 6996"/>
                <a:gd name="T84" fmla="+- 0 8692 3993"/>
                <a:gd name="T85" fmla="*/ T84 w 6134"/>
                <a:gd name="T86" fmla="+- 0 21239 15626"/>
                <a:gd name="T87" fmla="*/ 21239 h 6996"/>
                <a:gd name="T88" fmla="+- 0 8879 3993"/>
                <a:gd name="T89" fmla="*/ T88 w 6134"/>
                <a:gd name="T90" fmla="+- 0 21443 15626"/>
                <a:gd name="T91" fmla="*/ 21443 h 6996"/>
                <a:gd name="T92" fmla="+- 0 8982 3993"/>
                <a:gd name="T93" fmla="*/ T92 w 6134"/>
                <a:gd name="T94" fmla="+- 0 21705 15626"/>
                <a:gd name="T95" fmla="*/ 21705 h 6996"/>
                <a:gd name="T96" fmla="+- 0 8580 3993"/>
                <a:gd name="T97" fmla="*/ T96 w 6134"/>
                <a:gd name="T98" fmla="+- 0 21925 15626"/>
                <a:gd name="T99" fmla="*/ 21925 h 6996"/>
                <a:gd name="T100" fmla="+- 0 8428 3993"/>
                <a:gd name="T101" fmla="*/ T100 w 6134"/>
                <a:gd name="T102" fmla="+- 0 22152 15626"/>
                <a:gd name="T103" fmla="*/ 22152 h 6996"/>
                <a:gd name="T104" fmla="+- 0 8152 3993"/>
                <a:gd name="T105" fmla="*/ T104 w 6134"/>
                <a:gd name="T106" fmla="+- 0 22206 15626"/>
                <a:gd name="T107" fmla="*/ 22206 h 6996"/>
                <a:gd name="T108" fmla="+- 0 7924 3993"/>
                <a:gd name="T109" fmla="*/ T108 w 6134"/>
                <a:gd name="T110" fmla="+- 0 22054 15626"/>
                <a:gd name="T111" fmla="*/ 22054 h 6996"/>
                <a:gd name="T112" fmla="+- 0 7870 3993"/>
                <a:gd name="T113" fmla="*/ T112 w 6134"/>
                <a:gd name="T114" fmla="+- 0 21779 15626"/>
                <a:gd name="T115" fmla="*/ 21779 h 6996"/>
                <a:gd name="T116" fmla="+- 0 8022 3993"/>
                <a:gd name="T117" fmla="*/ T116 w 6134"/>
                <a:gd name="T118" fmla="+- 0 21551 15626"/>
                <a:gd name="T119" fmla="*/ 21551 h 6996"/>
                <a:gd name="T120" fmla="+- 0 8298 3993"/>
                <a:gd name="T121" fmla="*/ T120 w 6134"/>
                <a:gd name="T122" fmla="+- 0 21497 15626"/>
                <a:gd name="T123" fmla="*/ 21497 h 6996"/>
                <a:gd name="T124" fmla="+- 0 8526 3993"/>
                <a:gd name="T125" fmla="*/ T124 w 6134"/>
                <a:gd name="T126" fmla="+- 0 21649 15626"/>
                <a:gd name="T127" fmla="*/ 21649 h 6996"/>
                <a:gd name="T128" fmla="+- 0 5534 3993"/>
                <a:gd name="T129" fmla="*/ T128 w 6134"/>
                <a:gd name="T130" fmla="+- 0 21852 15626"/>
                <a:gd name="T131" fmla="*/ 21852 h 6996"/>
                <a:gd name="T132" fmla="+- 0 5481 3993"/>
                <a:gd name="T133" fmla="*/ T132 w 6134"/>
                <a:gd name="T134" fmla="+- 0 22135 15626"/>
                <a:gd name="T135" fmla="*/ 22135 h 6996"/>
                <a:gd name="T136" fmla="+- 0 5333 3993"/>
                <a:gd name="T137" fmla="*/ T136 w 6134"/>
                <a:gd name="T138" fmla="+- 0 22371 15626"/>
                <a:gd name="T139" fmla="*/ 22371 h 6996"/>
                <a:gd name="T140" fmla="+- 0 5112 3993"/>
                <a:gd name="T141" fmla="*/ T140 w 6134"/>
                <a:gd name="T142" fmla="+- 0 22538 15626"/>
                <a:gd name="T143" fmla="*/ 22538 h 6996"/>
                <a:gd name="T144" fmla="+- 0 4838 3993"/>
                <a:gd name="T145" fmla="*/ T144 w 6134"/>
                <a:gd name="T146" fmla="+- 0 22618 15626"/>
                <a:gd name="T147" fmla="*/ 22618 h 6996"/>
                <a:gd name="T148" fmla="+- 0 4547 3993"/>
                <a:gd name="T149" fmla="*/ T148 w 6134"/>
                <a:gd name="T150" fmla="+- 0 22590 15626"/>
                <a:gd name="T151" fmla="*/ 22590 h 6996"/>
                <a:gd name="T152" fmla="+- 0 4297 3993"/>
                <a:gd name="T153" fmla="*/ T152 w 6134"/>
                <a:gd name="T154" fmla="+- 0 22464 15626"/>
                <a:gd name="T155" fmla="*/ 22464 h 6996"/>
                <a:gd name="T156" fmla="+- 0 4110 3993"/>
                <a:gd name="T157" fmla="*/ T156 w 6134"/>
                <a:gd name="T158" fmla="+- 0 22260 15626"/>
                <a:gd name="T159" fmla="*/ 22260 h 6996"/>
                <a:gd name="T160" fmla="+- 0 4007 3993"/>
                <a:gd name="T161" fmla="*/ T160 w 6134"/>
                <a:gd name="T162" fmla="+- 0 21998 15626"/>
                <a:gd name="T163" fmla="*/ 21998 h 6996"/>
                <a:gd name="T164" fmla="+- 0 4007 3993"/>
                <a:gd name="T165" fmla="*/ T164 w 6134"/>
                <a:gd name="T166" fmla="+- 0 21705 15626"/>
                <a:gd name="T167" fmla="*/ 21705 h 6996"/>
                <a:gd name="T168" fmla="+- 0 4110 3993"/>
                <a:gd name="T169" fmla="*/ T168 w 6134"/>
                <a:gd name="T170" fmla="+- 0 21443 15626"/>
                <a:gd name="T171" fmla="*/ 21443 h 6996"/>
                <a:gd name="T172" fmla="+- 0 4297 3993"/>
                <a:gd name="T173" fmla="*/ T172 w 6134"/>
                <a:gd name="T174" fmla="+- 0 21239 15626"/>
                <a:gd name="T175" fmla="*/ 21239 h 6996"/>
                <a:gd name="T176" fmla="+- 0 4547 3993"/>
                <a:gd name="T177" fmla="*/ T176 w 6134"/>
                <a:gd name="T178" fmla="+- 0 21113 15626"/>
                <a:gd name="T179" fmla="*/ 21113 h 6996"/>
                <a:gd name="T180" fmla="+- 0 4838 3993"/>
                <a:gd name="T181" fmla="*/ T180 w 6134"/>
                <a:gd name="T182" fmla="+- 0 21086 15626"/>
                <a:gd name="T183" fmla="*/ 21086 h 6996"/>
                <a:gd name="T184" fmla="+- 0 5112 3993"/>
                <a:gd name="T185" fmla="*/ T184 w 6134"/>
                <a:gd name="T186" fmla="+- 0 21165 15626"/>
                <a:gd name="T187" fmla="*/ 21165 h 6996"/>
                <a:gd name="T188" fmla="+- 0 5333 3993"/>
                <a:gd name="T189" fmla="*/ T188 w 6134"/>
                <a:gd name="T190" fmla="+- 0 21333 15626"/>
                <a:gd name="T191" fmla="*/ 21333 h 6996"/>
                <a:gd name="T192" fmla="+- 0 5481 3993"/>
                <a:gd name="T193" fmla="*/ T192 w 6134"/>
                <a:gd name="T194" fmla="+- 0 21568 15626"/>
                <a:gd name="T195" fmla="*/ 21568 h 6996"/>
                <a:gd name="T196" fmla="+- 0 5534 3993"/>
                <a:gd name="T197" fmla="*/ T196 w 6134"/>
                <a:gd name="T198" fmla="+- 0 21852 15626"/>
                <a:gd name="T199" fmla="*/ 21852 h 6996"/>
                <a:gd name="T200" fmla="+- 0 5064 3993"/>
                <a:gd name="T201" fmla="*/ T200 w 6134"/>
                <a:gd name="T202" fmla="+- 0 22054 15626"/>
                <a:gd name="T203" fmla="*/ 22054 h 6996"/>
                <a:gd name="T204" fmla="+- 0 4837 3993"/>
                <a:gd name="T205" fmla="*/ T204 w 6134"/>
                <a:gd name="T206" fmla="+- 0 22206 15626"/>
                <a:gd name="T207" fmla="*/ 22206 h 6996"/>
                <a:gd name="T208" fmla="+- 0 4561 3993"/>
                <a:gd name="T209" fmla="*/ T208 w 6134"/>
                <a:gd name="T210" fmla="+- 0 22152 15626"/>
                <a:gd name="T211" fmla="*/ 22152 h 6996"/>
                <a:gd name="T212" fmla="+- 0 4408 3993"/>
                <a:gd name="T213" fmla="*/ T212 w 6134"/>
                <a:gd name="T214" fmla="+- 0 21925 15626"/>
                <a:gd name="T215" fmla="*/ 21925 h 6996"/>
                <a:gd name="T216" fmla="+- 0 4463 3993"/>
                <a:gd name="T217" fmla="*/ T216 w 6134"/>
                <a:gd name="T218" fmla="+- 0 21649 15626"/>
                <a:gd name="T219" fmla="*/ 21649 h 6996"/>
                <a:gd name="T220" fmla="+- 0 4691 3993"/>
                <a:gd name="T221" fmla="*/ T220 w 6134"/>
                <a:gd name="T222" fmla="+- 0 21497 15626"/>
                <a:gd name="T223" fmla="*/ 21497 h 6996"/>
                <a:gd name="T224" fmla="+- 0 4966 3993"/>
                <a:gd name="T225" fmla="*/ T224 w 6134"/>
                <a:gd name="T226" fmla="+- 0 21551 15626"/>
                <a:gd name="T227" fmla="*/ 21551 h 6996"/>
                <a:gd name="T228" fmla="+- 0 5119 3993"/>
                <a:gd name="T229" fmla="*/ T228 w 6134"/>
                <a:gd name="T230" fmla="+- 0 21779 15626"/>
                <a:gd name="T231" fmla="*/ 21779 h 699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Lst>
              <a:rect l="0" t="0" r="r" b="b"/>
              <a:pathLst>
                <a:path w="6134" h="6996">
                  <a:moveTo>
                    <a:pt x="5412" y="3613"/>
                  </a:moveTo>
                  <a:lnTo>
                    <a:pt x="5402" y="3677"/>
                  </a:lnTo>
                  <a:lnTo>
                    <a:pt x="5372" y="3735"/>
                  </a:lnTo>
                  <a:lnTo>
                    <a:pt x="5327" y="3783"/>
                  </a:lnTo>
                  <a:lnTo>
                    <a:pt x="5268" y="3821"/>
                  </a:lnTo>
                  <a:lnTo>
                    <a:pt x="5199" y="3845"/>
                  </a:lnTo>
                  <a:lnTo>
                    <a:pt x="5123" y="3854"/>
                  </a:lnTo>
                  <a:lnTo>
                    <a:pt x="845" y="3854"/>
                  </a:lnTo>
                  <a:lnTo>
                    <a:pt x="768" y="3845"/>
                  </a:lnTo>
                  <a:lnTo>
                    <a:pt x="699" y="3821"/>
                  </a:lnTo>
                  <a:lnTo>
                    <a:pt x="640" y="3783"/>
                  </a:lnTo>
                  <a:lnTo>
                    <a:pt x="595" y="3735"/>
                  </a:lnTo>
                  <a:lnTo>
                    <a:pt x="566" y="3677"/>
                  </a:lnTo>
                  <a:lnTo>
                    <a:pt x="555" y="3613"/>
                  </a:lnTo>
                  <a:lnTo>
                    <a:pt x="0" y="240"/>
                  </a:lnTo>
                  <a:lnTo>
                    <a:pt x="10" y="176"/>
                  </a:lnTo>
                  <a:lnTo>
                    <a:pt x="39" y="119"/>
                  </a:lnTo>
                  <a:lnTo>
                    <a:pt x="85" y="70"/>
                  </a:lnTo>
                  <a:lnTo>
                    <a:pt x="143" y="33"/>
                  </a:lnTo>
                  <a:lnTo>
                    <a:pt x="212" y="8"/>
                  </a:lnTo>
                  <a:lnTo>
                    <a:pt x="289" y="0"/>
                  </a:lnTo>
                  <a:lnTo>
                    <a:pt x="5844" y="0"/>
                  </a:lnTo>
                  <a:lnTo>
                    <a:pt x="5921" y="8"/>
                  </a:lnTo>
                  <a:lnTo>
                    <a:pt x="5990" y="33"/>
                  </a:lnTo>
                  <a:lnTo>
                    <a:pt x="6048" y="70"/>
                  </a:lnTo>
                  <a:lnTo>
                    <a:pt x="6094" y="119"/>
                  </a:lnTo>
                  <a:lnTo>
                    <a:pt x="6123" y="176"/>
                  </a:lnTo>
                  <a:lnTo>
                    <a:pt x="6133" y="240"/>
                  </a:lnTo>
                  <a:lnTo>
                    <a:pt x="5412" y="3613"/>
                  </a:lnTo>
                  <a:close/>
                  <a:moveTo>
                    <a:pt x="5003" y="6226"/>
                  </a:moveTo>
                  <a:lnTo>
                    <a:pt x="4999" y="6300"/>
                  </a:lnTo>
                  <a:lnTo>
                    <a:pt x="4989" y="6372"/>
                  </a:lnTo>
                  <a:lnTo>
                    <a:pt x="4972" y="6442"/>
                  </a:lnTo>
                  <a:lnTo>
                    <a:pt x="4949" y="6509"/>
                  </a:lnTo>
                  <a:lnTo>
                    <a:pt x="4920" y="6573"/>
                  </a:lnTo>
                  <a:lnTo>
                    <a:pt x="4886" y="6634"/>
                  </a:lnTo>
                  <a:lnTo>
                    <a:pt x="4846" y="6691"/>
                  </a:lnTo>
                  <a:lnTo>
                    <a:pt x="4801" y="6745"/>
                  </a:lnTo>
                  <a:lnTo>
                    <a:pt x="4752" y="6794"/>
                  </a:lnTo>
                  <a:lnTo>
                    <a:pt x="4699" y="6838"/>
                  </a:lnTo>
                  <a:lnTo>
                    <a:pt x="4641" y="6878"/>
                  </a:lnTo>
                  <a:lnTo>
                    <a:pt x="4580" y="6912"/>
                  </a:lnTo>
                  <a:lnTo>
                    <a:pt x="4516" y="6941"/>
                  </a:lnTo>
                  <a:lnTo>
                    <a:pt x="4448" y="6964"/>
                  </a:lnTo>
                  <a:lnTo>
                    <a:pt x="4379" y="6981"/>
                  </a:lnTo>
                  <a:lnTo>
                    <a:pt x="4306" y="6992"/>
                  </a:lnTo>
                  <a:lnTo>
                    <a:pt x="4232" y="6995"/>
                  </a:lnTo>
                  <a:lnTo>
                    <a:pt x="4158" y="6992"/>
                  </a:lnTo>
                  <a:lnTo>
                    <a:pt x="4086" y="6981"/>
                  </a:lnTo>
                  <a:lnTo>
                    <a:pt x="4016" y="6964"/>
                  </a:lnTo>
                  <a:lnTo>
                    <a:pt x="3948" y="6941"/>
                  </a:lnTo>
                  <a:lnTo>
                    <a:pt x="3884" y="6912"/>
                  </a:lnTo>
                  <a:lnTo>
                    <a:pt x="3823" y="6878"/>
                  </a:lnTo>
                  <a:lnTo>
                    <a:pt x="3766" y="6838"/>
                  </a:lnTo>
                  <a:lnTo>
                    <a:pt x="3712" y="6794"/>
                  </a:lnTo>
                  <a:lnTo>
                    <a:pt x="3663" y="6745"/>
                  </a:lnTo>
                  <a:lnTo>
                    <a:pt x="3618" y="6691"/>
                  </a:lnTo>
                  <a:lnTo>
                    <a:pt x="3579" y="6634"/>
                  </a:lnTo>
                  <a:lnTo>
                    <a:pt x="3544" y="6573"/>
                  </a:lnTo>
                  <a:lnTo>
                    <a:pt x="3515" y="6509"/>
                  </a:lnTo>
                  <a:lnTo>
                    <a:pt x="3492" y="6442"/>
                  </a:lnTo>
                  <a:lnTo>
                    <a:pt x="3475" y="6372"/>
                  </a:lnTo>
                  <a:lnTo>
                    <a:pt x="3465" y="6300"/>
                  </a:lnTo>
                  <a:lnTo>
                    <a:pt x="3461" y="6226"/>
                  </a:lnTo>
                  <a:lnTo>
                    <a:pt x="3465" y="6152"/>
                  </a:lnTo>
                  <a:lnTo>
                    <a:pt x="3475" y="6079"/>
                  </a:lnTo>
                  <a:lnTo>
                    <a:pt x="3492" y="6010"/>
                  </a:lnTo>
                  <a:lnTo>
                    <a:pt x="3515" y="5942"/>
                  </a:lnTo>
                  <a:lnTo>
                    <a:pt x="3544" y="5878"/>
                  </a:lnTo>
                  <a:lnTo>
                    <a:pt x="3579" y="5817"/>
                  </a:lnTo>
                  <a:lnTo>
                    <a:pt x="3618" y="5760"/>
                  </a:lnTo>
                  <a:lnTo>
                    <a:pt x="3663" y="5707"/>
                  </a:lnTo>
                  <a:lnTo>
                    <a:pt x="3712" y="5658"/>
                  </a:lnTo>
                  <a:lnTo>
                    <a:pt x="3766" y="5613"/>
                  </a:lnTo>
                  <a:lnTo>
                    <a:pt x="3823" y="5573"/>
                  </a:lnTo>
                  <a:lnTo>
                    <a:pt x="3884" y="5539"/>
                  </a:lnTo>
                  <a:lnTo>
                    <a:pt x="3948" y="5510"/>
                  </a:lnTo>
                  <a:lnTo>
                    <a:pt x="4016" y="5487"/>
                  </a:lnTo>
                  <a:lnTo>
                    <a:pt x="4086" y="5470"/>
                  </a:lnTo>
                  <a:lnTo>
                    <a:pt x="4158" y="5460"/>
                  </a:lnTo>
                  <a:lnTo>
                    <a:pt x="4232" y="5456"/>
                  </a:lnTo>
                  <a:lnTo>
                    <a:pt x="4306" y="5460"/>
                  </a:lnTo>
                  <a:lnTo>
                    <a:pt x="4379" y="5470"/>
                  </a:lnTo>
                  <a:lnTo>
                    <a:pt x="4448" y="5487"/>
                  </a:lnTo>
                  <a:lnTo>
                    <a:pt x="4516" y="5510"/>
                  </a:lnTo>
                  <a:lnTo>
                    <a:pt x="4580" y="5539"/>
                  </a:lnTo>
                  <a:lnTo>
                    <a:pt x="4641" y="5573"/>
                  </a:lnTo>
                  <a:lnTo>
                    <a:pt x="4699" y="5613"/>
                  </a:lnTo>
                  <a:lnTo>
                    <a:pt x="4752" y="5658"/>
                  </a:lnTo>
                  <a:lnTo>
                    <a:pt x="4801" y="5707"/>
                  </a:lnTo>
                  <a:lnTo>
                    <a:pt x="4846" y="5760"/>
                  </a:lnTo>
                  <a:lnTo>
                    <a:pt x="4886" y="5817"/>
                  </a:lnTo>
                  <a:lnTo>
                    <a:pt x="4920" y="5878"/>
                  </a:lnTo>
                  <a:lnTo>
                    <a:pt x="4949" y="5942"/>
                  </a:lnTo>
                  <a:lnTo>
                    <a:pt x="4972" y="6010"/>
                  </a:lnTo>
                  <a:lnTo>
                    <a:pt x="4989" y="6079"/>
                  </a:lnTo>
                  <a:lnTo>
                    <a:pt x="4999" y="6152"/>
                  </a:lnTo>
                  <a:lnTo>
                    <a:pt x="5003" y="6226"/>
                  </a:lnTo>
                  <a:close/>
                  <a:moveTo>
                    <a:pt x="4595" y="6226"/>
                  </a:moveTo>
                  <a:lnTo>
                    <a:pt x="4587" y="6299"/>
                  </a:lnTo>
                  <a:lnTo>
                    <a:pt x="4566" y="6367"/>
                  </a:lnTo>
                  <a:lnTo>
                    <a:pt x="4533" y="6428"/>
                  </a:lnTo>
                  <a:lnTo>
                    <a:pt x="4488" y="6482"/>
                  </a:lnTo>
                  <a:lnTo>
                    <a:pt x="4435" y="6526"/>
                  </a:lnTo>
                  <a:lnTo>
                    <a:pt x="4373" y="6559"/>
                  </a:lnTo>
                  <a:lnTo>
                    <a:pt x="4305" y="6580"/>
                  </a:lnTo>
                  <a:lnTo>
                    <a:pt x="4232" y="6588"/>
                  </a:lnTo>
                  <a:lnTo>
                    <a:pt x="4159" y="6580"/>
                  </a:lnTo>
                  <a:lnTo>
                    <a:pt x="4091" y="6559"/>
                  </a:lnTo>
                  <a:lnTo>
                    <a:pt x="4029" y="6526"/>
                  </a:lnTo>
                  <a:lnTo>
                    <a:pt x="3976" y="6482"/>
                  </a:lnTo>
                  <a:lnTo>
                    <a:pt x="3931" y="6428"/>
                  </a:lnTo>
                  <a:lnTo>
                    <a:pt x="3898" y="6367"/>
                  </a:lnTo>
                  <a:lnTo>
                    <a:pt x="3877" y="6299"/>
                  </a:lnTo>
                  <a:lnTo>
                    <a:pt x="3870" y="6226"/>
                  </a:lnTo>
                  <a:lnTo>
                    <a:pt x="3877" y="6153"/>
                  </a:lnTo>
                  <a:lnTo>
                    <a:pt x="3898" y="6085"/>
                  </a:lnTo>
                  <a:lnTo>
                    <a:pt x="3931" y="6023"/>
                  </a:lnTo>
                  <a:lnTo>
                    <a:pt x="3976" y="5970"/>
                  </a:lnTo>
                  <a:lnTo>
                    <a:pt x="4029" y="5925"/>
                  </a:lnTo>
                  <a:lnTo>
                    <a:pt x="4091" y="5892"/>
                  </a:lnTo>
                  <a:lnTo>
                    <a:pt x="4159" y="5871"/>
                  </a:lnTo>
                  <a:lnTo>
                    <a:pt x="4232" y="5863"/>
                  </a:lnTo>
                  <a:lnTo>
                    <a:pt x="4305" y="5871"/>
                  </a:lnTo>
                  <a:lnTo>
                    <a:pt x="4373" y="5892"/>
                  </a:lnTo>
                  <a:lnTo>
                    <a:pt x="4435" y="5925"/>
                  </a:lnTo>
                  <a:lnTo>
                    <a:pt x="4488" y="5970"/>
                  </a:lnTo>
                  <a:lnTo>
                    <a:pt x="4533" y="6023"/>
                  </a:lnTo>
                  <a:lnTo>
                    <a:pt x="4566" y="6085"/>
                  </a:lnTo>
                  <a:lnTo>
                    <a:pt x="4587" y="6153"/>
                  </a:lnTo>
                  <a:lnTo>
                    <a:pt x="4595" y="6226"/>
                  </a:lnTo>
                  <a:close/>
                  <a:moveTo>
                    <a:pt x="1541" y="6226"/>
                  </a:moveTo>
                  <a:lnTo>
                    <a:pt x="1538" y="6300"/>
                  </a:lnTo>
                  <a:lnTo>
                    <a:pt x="1528" y="6372"/>
                  </a:lnTo>
                  <a:lnTo>
                    <a:pt x="1511" y="6442"/>
                  </a:lnTo>
                  <a:lnTo>
                    <a:pt x="1488" y="6509"/>
                  </a:lnTo>
                  <a:lnTo>
                    <a:pt x="1459" y="6573"/>
                  </a:lnTo>
                  <a:lnTo>
                    <a:pt x="1424" y="6634"/>
                  </a:lnTo>
                  <a:lnTo>
                    <a:pt x="1384" y="6691"/>
                  </a:lnTo>
                  <a:lnTo>
                    <a:pt x="1340" y="6745"/>
                  </a:lnTo>
                  <a:lnTo>
                    <a:pt x="1291" y="6794"/>
                  </a:lnTo>
                  <a:lnTo>
                    <a:pt x="1237" y="6838"/>
                  </a:lnTo>
                  <a:lnTo>
                    <a:pt x="1180" y="6878"/>
                  </a:lnTo>
                  <a:lnTo>
                    <a:pt x="1119" y="6912"/>
                  </a:lnTo>
                  <a:lnTo>
                    <a:pt x="1054" y="6941"/>
                  </a:lnTo>
                  <a:lnTo>
                    <a:pt x="987" y="6964"/>
                  </a:lnTo>
                  <a:lnTo>
                    <a:pt x="917" y="6981"/>
                  </a:lnTo>
                  <a:lnTo>
                    <a:pt x="845" y="6992"/>
                  </a:lnTo>
                  <a:lnTo>
                    <a:pt x="771" y="6995"/>
                  </a:lnTo>
                  <a:lnTo>
                    <a:pt x="696" y="6992"/>
                  </a:lnTo>
                  <a:lnTo>
                    <a:pt x="624" y="6981"/>
                  </a:lnTo>
                  <a:lnTo>
                    <a:pt x="554" y="6964"/>
                  </a:lnTo>
                  <a:lnTo>
                    <a:pt x="487" y="6941"/>
                  </a:lnTo>
                  <a:lnTo>
                    <a:pt x="423" y="6912"/>
                  </a:lnTo>
                  <a:lnTo>
                    <a:pt x="362" y="6878"/>
                  </a:lnTo>
                  <a:lnTo>
                    <a:pt x="304" y="6838"/>
                  </a:lnTo>
                  <a:lnTo>
                    <a:pt x="251" y="6794"/>
                  </a:lnTo>
                  <a:lnTo>
                    <a:pt x="201" y="6745"/>
                  </a:lnTo>
                  <a:lnTo>
                    <a:pt x="157" y="6691"/>
                  </a:lnTo>
                  <a:lnTo>
                    <a:pt x="117" y="6634"/>
                  </a:lnTo>
                  <a:lnTo>
                    <a:pt x="83" y="6573"/>
                  </a:lnTo>
                  <a:lnTo>
                    <a:pt x="54" y="6509"/>
                  </a:lnTo>
                  <a:lnTo>
                    <a:pt x="31" y="6442"/>
                  </a:lnTo>
                  <a:lnTo>
                    <a:pt x="14" y="6372"/>
                  </a:lnTo>
                  <a:lnTo>
                    <a:pt x="3" y="6300"/>
                  </a:lnTo>
                  <a:lnTo>
                    <a:pt x="0" y="6226"/>
                  </a:lnTo>
                  <a:lnTo>
                    <a:pt x="3" y="6152"/>
                  </a:lnTo>
                  <a:lnTo>
                    <a:pt x="14" y="6079"/>
                  </a:lnTo>
                  <a:lnTo>
                    <a:pt x="31" y="6010"/>
                  </a:lnTo>
                  <a:lnTo>
                    <a:pt x="54" y="5942"/>
                  </a:lnTo>
                  <a:lnTo>
                    <a:pt x="83" y="5878"/>
                  </a:lnTo>
                  <a:lnTo>
                    <a:pt x="117" y="5817"/>
                  </a:lnTo>
                  <a:lnTo>
                    <a:pt x="157" y="5760"/>
                  </a:lnTo>
                  <a:lnTo>
                    <a:pt x="201" y="5707"/>
                  </a:lnTo>
                  <a:lnTo>
                    <a:pt x="251" y="5658"/>
                  </a:lnTo>
                  <a:lnTo>
                    <a:pt x="304" y="5613"/>
                  </a:lnTo>
                  <a:lnTo>
                    <a:pt x="362" y="5573"/>
                  </a:lnTo>
                  <a:lnTo>
                    <a:pt x="423" y="5539"/>
                  </a:lnTo>
                  <a:lnTo>
                    <a:pt x="487" y="5510"/>
                  </a:lnTo>
                  <a:lnTo>
                    <a:pt x="554" y="5487"/>
                  </a:lnTo>
                  <a:lnTo>
                    <a:pt x="624" y="5470"/>
                  </a:lnTo>
                  <a:lnTo>
                    <a:pt x="696" y="5460"/>
                  </a:lnTo>
                  <a:lnTo>
                    <a:pt x="771" y="5456"/>
                  </a:lnTo>
                  <a:lnTo>
                    <a:pt x="845" y="5460"/>
                  </a:lnTo>
                  <a:lnTo>
                    <a:pt x="917" y="5470"/>
                  </a:lnTo>
                  <a:lnTo>
                    <a:pt x="987" y="5487"/>
                  </a:lnTo>
                  <a:lnTo>
                    <a:pt x="1054" y="5510"/>
                  </a:lnTo>
                  <a:lnTo>
                    <a:pt x="1119" y="5539"/>
                  </a:lnTo>
                  <a:lnTo>
                    <a:pt x="1180" y="5573"/>
                  </a:lnTo>
                  <a:lnTo>
                    <a:pt x="1237" y="5613"/>
                  </a:lnTo>
                  <a:lnTo>
                    <a:pt x="1291" y="5658"/>
                  </a:lnTo>
                  <a:lnTo>
                    <a:pt x="1340" y="5707"/>
                  </a:lnTo>
                  <a:lnTo>
                    <a:pt x="1384" y="5760"/>
                  </a:lnTo>
                  <a:lnTo>
                    <a:pt x="1424" y="5817"/>
                  </a:lnTo>
                  <a:lnTo>
                    <a:pt x="1459" y="5878"/>
                  </a:lnTo>
                  <a:lnTo>
                    <a:pt x="1488" y="5942"/>
                  </a:lnTo>
                  <a:lnTo>
                    <a:pt x="1511" y="6010"/>
                  </a:lnTo>
                  <a:lnTo>
                    <a:pt x="1528" y="6079"/>
                  </a:lnTo>
                  <a:lnTo>
                    <a:pt x="1538" y="6152"/>
                  </a:lnTo>
                  <a:lnTo>
                    <a:pt x="1541" y="6226"/>
                  </a:lnTo>
                  <a:close/>
                  <a:moveTo>
                    <a:pt x="1133" y="6226"/>
                  </a:moveTo>
                  <a:lnTo>
                    <a:pt x="1126" y="6299"/>
                  </a:lnTo>
                  <a:lnTo>
                    <a:pt x="1105" y="6367"/>
                  </a:lnTo>
                  <a:lnTo>
                    <a:pt x="1071" y="6428"/>
                  </a:lnTo>
                  <a:lnTo>
                    <a:pt x="1027" y="6482"/>
                  </a:lnTo>
                  <a:lnTo>
                    <a:pt x="973" y="6526"/>
                  </a:lnTo>
                  <a:lnTo>
                    <a:pt x="912" y="6559"/>
                  </a:lnTo>
                  <a:lnTo>
                    <a:pt x="844" y="6580"/>
                  </a:lnTo>
                  <a:lnTo>
                    <a:pt x="771" y="6588"/>
                  </a:lnTo>
                  <a:lnTo>
                    <a:pt x="698" y="6580"/>
                  </a:lnTo>
                  <a:lnTo>
                    <a:pt x="630" y="6559"/>
                  </a:lnTo>
                  <a:lnTo>
                    <a:pt x="568" y="6526"/>
                  </a:lnTo>
                  <a:lnTo>
                    <a:pt x="514" y="6482"/>
                  </a:lnTo>
                  <a:lnTo>
                    <a:pt x="470" y="6428"/>
                  </a:lnTo>
                  <a:lnTo>
                    <a:pt x="437" y="6367"/>
                  </a:lnTo>
                  <a:lnTo>
                    <a:pt x="415" y="6299"/>
                  </a:lnTo>
                  <a:lnTo>
                    <a:pt x="408" y="6226"/>
                  </a:lnTo>
                  <a:lnTo>
                    <a:pt x="415" y="6153"/>
                  </a:lnTo>
                  <a:lnTo>
                    <a:pt x="437" y="6085"/>
                  </a:lnTo>
                  <a:lnTo>
                    <a:pt x="470" y="6023"/>
                  </a:lnTo>
                  <a:lnTo>
                    <a:pt x="514" y="5970"/>
                  </a:lnTo>
                  <a:lnTo>
                    <a:pt x="568" y="5925"/>
                  </a:lnTo>
                  <a:lnTo>
                    <a:pt x="630" y="5892"/>
                  </a:lnTo>
                  <a:lnTo>
                    <a:pt x="698" y="5871"/>
                  </a:lnTo>
                  <a:lnTo>
                    <a:pt x="771" y="5863"/>
                  </a:lnTo>
                  <a:lnTo>
                    <a:pt x="844" y="5871"/>
                  </a:lnTo>
                  <a:lnTo>
                    <a:pt x="912" y="5892"/>
                  </a:lnTo>
                  <a:lnTo>
                    <a:pt x="973" y="5925"/>
                  </a:lnTo>
                  <a:lnTo>
                    <a:pt x="1027" y="5970"/>
                  </a:lnTo>
                  <a:lnTo>
                    <a:pt x="1071" y="6023"/>
                  </a:lnTo>
                  <a:lnTo>
                    <a:pt x="1105" y="6085"/>
                  </a:lnTo>
                  <a:lnTo>
                    <a:pt x="1126" y="6153"/>
                  </a:lnTo>
                  <a:lnTo>
                    <a:pt x="1133" y="6226"/>
                  </a:lnTo>
                  <a:close/>
                </a:path>
              </a:pathLst>
            </a:custGeom>
            <a:noFill/>
            <a:ln w="118319">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8D897947-7A68-4122-94D3-6DAEB2143880}"/>
                </a:ext>
              </a:extLst>
            </p:cNvPr>
            <p:cNvSpPr>
              <a:spLocks/>
            </p:cNvSpPr>
            <p:nvPr/>
          </p:nvSpPr>
          <p:spPr bwMode="auto">
            <a:xfrm>
              <a:off x="1533" y="15406"/>
              <a:ext cx="7522" cy="5626"/>
            </a:xfrm>
            <a:custGeom>
              <a:avLst/>
              <a:gdLst>
                <a:gd name="T0" fmla="+- 0 4300 1534"/>
                <a:gd name="T1" fmla="*/ T0 w 7522"/>
                <a:gd name="T2" fmla="+- 0 21032 15406"/>
                <a:gd name="T3" fmla="*/ 21032 h 5626"/>
                <a:gd name="T4" fmla="+- 0 4140 1534"/>
                <a:gd name="T5" fmla="*/ T4 w 7522"/>
                <a:gd name="T6" fmla="+- 0 21004 15406"/>
                <a:gd name="T7" fmla="*/ 21004 h 5626"/>
                <a:gd name="T8" fmla="+- 0 4020 1534"/>
                <a:gd name="T9" fmla="*/ T8 w 7522"/>
                <a:gd name="T10" fmla="+- 0 20956 15406"/>
                <a:gd name="T11" fmla="*/ 20956 h 5626"/>
                <a:gd name="T12" fmla="+- 0 3904 1534"/>
                <a:gd name="T13" fmla="*/ T12 w 7522"/>
                <a:gd name="T14" fmla="+- 0 20881 15406"/>
                <a:gd name="T15" fmla="*/ 20881 h 5626"/>
                <a:gd name="T16" fmla="+- 0 3804 1534"/>
                <a:gd name="T17" fmla="*/ T16 w 7522"/>
                <a:gd name="T18" fmla="+- 0 20774 15406"/>
                <a:gd name="T19" fmla="*/ 20774 h 5626"/>
                <a:gd name="T20" fmla="+- 0 3731 1534"/>
                <a:gd name="T21" fmla="*/ T20 w 7522"/>
                <a:gd name="T22" fmla="+- 0 20630 15406"/>
                <a:gd name="T23" fmla="*/ 20630 h 5626"/>
                <a:gd name="T24" fmla="+- 0 3698 1534"/>
                <a:gd name="T25" fmla="*/ T24 w 7522"/>
                <a:gd name="T26" fmla="+- 0 20447 15406"/>
                <a:gd name="T27" fmla="*/ 20447 h 5626"/>
                <a:gd name="T28" fmla="+- 0 3697 1534"/>
                <a:gd name="T29" fmla="*/ T28 w 7522"/>
                <a:gd name="T30" fmla="+- 0 20346 15406"/>
                <a:gd name="T31" fmla="*/ 20346 h 5626"/>
                <a:gd name="T32" fmla="+- 0 3730 1534"/>
                <a:gd name="T33" fmla="*/ T32 w 7522"/>
                <a:gd name="T34" fmla="+- 0 20181 15406"/>
                <a:gd name="T35" fmla="*/ 20181 h 5626"/>
                <a:gd name="T36" fmla="+- 0 3833 1534"/>
                <a:gd name="T37" fmla="*/ T36 w 7522"/>
                <a:gd name="T38" fmla="+- 0 19999 15406"/>
                <a:gd name="T39" fmla="*/ 19999 h 5626"/>
                <a:gd name="T40" fmla="+- 0 3158 1534"/>
                <a:gd name="T41" fmla="*/ T40 w 7522"/>
                <a:gd name="T42" fmla="+- 0 15862 15406"/>
                <a:gd name="T43" fmla="*/ 15862 h 5626"/>
                <a:gd name="T44" fmla="+- 0 1690 1534"/>
                <a:gd name="T45" fmla="*/ T44 w 7522"/>
                <a:gd name="T46" fmla="+- 0 15850 15406"/>
                <a:gd name="T47" fmla="*/ 15850 h 5626"/>
                <a:gd name="T48" fmla="+- 0 1578 1534"/>
                <a:gd name="T49" fmla="*/ T48 w 7522"/>
                <a:gd name="T50" fmla="+- 0 15768 15406"/>
                <a:gd name="T51" fmla="*/ 15768 h 5626"/>
                <a:gd name="T52" fmla="+- 0 1534 1534"/>
                <a:gd name="T53" fmla="*/ T52 w 7522"/>
                <a:gd name="T54" fmla="+- 0 15634 15406"/>
                <a:gd name="T55" fmla="*/ 15634 h 5626"/>
                <a:gd name="T56" fmla="+- 0 1578 1534"/>
                <a:gd name="T57" fmla="*/ T56 w 7522"/>
                <a:gd name="T58" fmla="+- 0 15500 15406"/>
                <a:gd name="T59" fmla="*/ 15500 h 5626"/>
                <a:gd name="T60" fmla="+- 0 1690 1534"/>
                <a:gd name="T61" fmla="*/ T60 w 7522"/>
                <a:gd name="T62" fmla="+- 0 15418 15406"/>
                <a:gd name="T63" fmla="*/ 15418 h 5626"/>
                <a:gd name="T64" fmla="+- 0 3351 1534"/>
                <a:gd name="T65" fmla="*/ T64 w 7522"/>
                <a:gd name="T66" fmla="+- 0 15406 15406"/>
                <a:gd name="T67" fmla="*/ 15406 h 5626"/>
                <a:gd name="T68" fmla="+- 0 3499 1534"/>
                <a:gd name="T69" fmla="*/ T68 w 7522"/>
                <a:gd name="T70" fmla="+- 0 15461 15406"/>
                <a:gd name="T71" fmla="*/ 15461 h 5626"/>
                <a:gd name="T72" fmla="+- 0 3576 1534"/>
                <a:gd name="T73" fmla="*/ T72 w 7522"/>
                <a:gd name="T74" fmla="+- 0 15597 15406"/>
                <a:gd name="T75" fmla="*/ 15597 h 5626"/>
                <a:gd name="T76" fmla="+- 0 4292 1534"/>
                <a:gd name="T77" fmla="*/ T76 w 7522"/>
                <a:gd name="T78" fmla="+- 0 19807 15406"/>
                <a:gd name="T79" fmla="*/ 19807 h 5626"/>
                <a:gd name="T80" fmla="+- 0 8262 1534"/>
                <a:gd name="T81" fmla="*/ T80 w 7522"/>
                <a:gd name="T82" fmla="+- 0 19822 15406"/>
                <a:gd name="T83" fmla="*/ 19822 h 5626"/>
                <a:gd name="T84" fmla="+- 0 8358 1534"/>
                <a:gd name="T85" fmla="*/ T84 w 7522"/>
                <a:gd name="T86" fmla="+- 0 19918 15406"/>
                <a:gd name="T87" fmla="*/ 19918 h 5626"/>
                <a:gd name="T88" fmla="+- 0 8358 1534"/>
                <a:gd name="T89" fmla="*/ T88 w 7522"/>
                <a:gd name="T90" fmla="+- 0 20059 15406"/>
                <a:gd name="T91" fmla="*/ 20059 h 5626"/>
                <a:gd name="T92" fmla="+- 0 8262 1534"/>
                <a:gd name="T93" fmla="*/ T92 w 7522"/>
                <a:gd name="T94" fmla="+- 0 20155 15406"/>
                <a:gd name="T95" fmla="*/ 20155 h 5626"/>
                <a:gd name="T96" fmla="+- 0 4307 1534"/>
                <a:gd name="T97" fmla="*/ T96 w 7522"/>
                <a:gd name="T98" fmla="+- 0 20170 15406"/>
                <a:gd name="T99" fmla="*/ 20170 h 5626"/>
                <a:gd name="T100" fmla="+- 0 4142 1534"/>
                <a:gd name="T101" fmla="*/ T100 w 7522"/>
                <a:gd name="T102" fmla="+- 0 20208 15406"/>
                <a:gd name="T103" fmla="*/ 20208 h 5626"/>
                <a:gd name="T104" fmla="+- 0 4058 1534"/>
                <a:gd name="T105" fmla="*/ T104 w 7522"/>
                <a:gd name="T106" fmla="+- 0 20380 15406"/>
                <a:gd name="T107" fmla="*/ 20380 h 5626"/>
                <a:gd name="T108" fmla="+- 0 4077 1534"/>
                <a:gd name="T109" fmla="*/ T108 w 7522"/>
                <a:gd name="T110" fmla="+- 0 20516 15406"/>
                <a:gd name="T111" fmla="*/ 20516 h 5626"/>
                <a:gd name="T112" fmla="+- 0 4166 1534"/>
                <a:gd name="T113" fmla="*/ T112 w 7522"/>
                <a:gd name="T114" fmla="+- 0 20624 15406"/>
                <a:gd name="T115" fmla="*/ 20624 h 5626"/>
                <a:gd name="T116" fmla="+- 0 4313 1534"/>
                <a:gd name="T117" fmla="*/ T116 w 7522"/>
                <a:gd name="T118" fmla="+- 0 20669 15406"/>
                <a:gd name="T119" fmla="*/ 20669 h 5626"/>
                <a:gd name="T120" fmla="+- 0 8944 1534"/>
                <a:gd name="T121" fmla="*/ T120 w 7522"/>
                <a:gd name="T122" fmla="+- 0 20684 15406"/>
                <a:gd name="T123" fmla="*/ 20684 h 5626"/>
                <a:gd name="T124" fmla="+- 0 9041 1534"/>
                <a:gd name="T125" fmla="*/ T124 w 7522"/>
                <a:gd name="T126" fmla="+- 0 20780 15406"/>
                <a:gd name="T127" fmla="*/ 20780 h 5626"/>
                <a:gd name="T128" fmla="+- 0 9041 1534"/>
                <a:gd name="T129" fmla="*/ T128 w 7522"/>
                <a:gd name="T130" fmla="+- 0 20921 15406"/>
                <a:gd name="T131" fmla="*/ 20921 h 5626"/>
                <a:gd name="T132" fmla="+- 0 8944 1534"/>
                <a:gd name="T133" fmla="*/ T132 w 7522"/>
                <a:gd name="T134" fmla="+- 0 21017 15406"/>
                <a:gd name="T135" fmla="*/ 21017 h 562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Lst>
              <a:rect l="0" t="0" r="r" b="b"/>
              <a:pathLst>
                <a:path w="7522" h="5626">
                  <a:moveTo>
                    <a:pt x="7340" y="5626"/>
                  </a:moveTo>
                  <a:lnTo>
                    <a:pt x="2766" y="5626"/>
                  </a:lnTo>
                  <a:lnTo>
                    <a:pt x="2717" y="5621"/>
                  </a:lnTo>
                  <a:lnTo>
                    <a:pt x="2606" y="5598"/>
                  </a:lnTo>
                  <a:lnTo>
                    <a:pt x="2546" y="5577"/>
                  </a:lnTo>
                  <a:lnTo>
                    <a:pt x="2486" y="5550"/>
                  </a:lnTo>
                  <a:lnTo>
                    <a:pt x="2427" y="5517"/>
                  </a:lnTo>
                  <a:lnTo>
                    <a:pt x="2370" y="5475"/>
                  </a:lnTo>
                  <a:lnTo>
                    <a:pt x="2317" y="5426"/>
                  </a:lnTo>
                  <a:lnTo>
                    <a:pt x="2270" y="5368"/>
                  </a:lnTo>
                  <a:lnTo>
                    <a:pt x="2229" y="5301"/>
                  </a:lnTo>
                  <a:lnTo>
                    <a:pt x="2197" y="5224"/>
                  </a:lnTo>
                  <a:lnTo>
                    <a:pt x="2175" y="5138"/>
                  </a:lnTo>
                  <a:lnTo>
                    <a:pt x="2164" y="5041"/>
                  </a:lnTo>
                  <a:lnTo>
                    <a:pt x="2161" y="5001"/>
                  </a:lnTo>
                  <a:lnTo>
                    <a:pt x="2163" y="4940"/>
                  </a:lnTo>
                  <a:lnTo>
                    <a:pt x="2173" y="4862"/>
                  </a:lnTo>
                  <a:lnTo>
                    <a:pt x="2196" y="4775"/>
                  </a:lnTo>
                  <a:lnTo>
                    <a:pt x="2236" y="4683"/>
                  </a:lnTo>
                  <a:lnTo>
                    <a:pt x="2299" y="4593"/>
                  </a:lnTo>
                  <a:lnTo>
                    <a:pt x="2302" y="4590"/>
                  </a:lnTo>
                  <a:lnTo>
                    <a:pt x="1624" y="456"/>
                  </a:lnTo>
                  <a:lnTo>
                    <a:pt x="228" y="456"/>
                  </a:lnTo>
                  <a:lnTo>
                    <a:pt x="156" y="444"/>
                  </a:lnTo>
                  <a:lnTo>
                    <a:pt x="93" y="412"/>
                  </a:lnTo>
                  <a:lnTo>
                    <a:pt x="44" y="362"/>
                  </a:lnTo>
                  <a:lnTo>
                    <a:pt x="12" y="300"/>
                  </a:lnTo>
                  <a:lnTo>
                    <a:pt x="0" y="228"/>
                  </a:lnTo>
                  <a:lnTo>
                    <a:pt x="12" y="156"/>
                  </a:lnTo>
                  <a:lnTo>
                    <a:pt x="44" y="94"/>
                  </a:lnTo>
                  <a:lnTo>
                    <a:pt x="93" y="44"/>
                  </a:lnTo>
                  <a:lnTo>
                    <a:pt x="156" y="12"/>
                  </a:lnTo>
                  <a:lnTo>
                    <a:pt x="228" y="0"/>
                  </a:lnTo>
                  <a:lnTo>
                    <a:pt x="1817" y="0"/>
                  </a:lnTo>
                  <a:lnTo>
                    <a:pt x="1897" y="15"/>
                  </a:lnTo>
                  <a:lnTo>
                    <a:pt x="1965" y="55"/>
                  </a:lnTo>
                  <a:lnTo>
                    <a:pt x="2015" y="115"/>
                  </a:lnTo>
                  <a:lnTo>
                    <a:pt x="2042" y="191"/>
                  </a:lnTo>
                  <a:lnTo>
                    <a:pt x="2733" y="4403"/>
                  </a:lnTo>
                  <a:lnTo>
                    <a:pt x="2758" y="4401"/>
                  </a:lnTo>
                  <a:lnTo>
                    <a:pt x="6657" y="4401"/>
                  </a:lnTo>
                  <a:lnTo>
                    <a:pt x="6728" y="4416"/>
                  </a:lnTo>
                  <a:lnTo>
                    <a:pt x="6785" y="4454"/>
                  </a:lnTo>
                  <a:lnTo>
                    <a:pt x="6824" y="4512"/>
                  </a:lnTo>
                  <a:lnTo>
                    <a:pt x="6838" y="4582"/>
                  </a:lnTo>
                  <a:lnTo>
                    <a:pt x="6824" y="4653"/>
                  </a:lnTo>
                  <a:lnTo>
                    <a:pt x="6785" y="4711"/>
                  </a:lnTo>
                  <a:lnTo>
                    <a:pt x="6728" y="4749"/>
                  </a:lnTo>
                  <a:lnTo>
                    <a:pt x="6657" y="4764"/>
                  </a:lnTo>
                  <a:lnTo>
                    <a:pt x="2773" y="4764"/>
                  </a:lnTo>
                  <a:lnTo>
                    <a:pt x="2708" y="4768"/>
                  </a:lnTo>
                  <a:lnTo>
                    <a:pt x="2608" y="4802"/>
                  </a:lnTo>
                  <a:lnTo>
                    <a:pt x="2545" y="4877"/>
                  </a:lnTo>
                  <a:lnTo>
                    <a:pt x="2524" y="4974"/>
                  </a:lnTo>
                  <a:lnTo>
                    <a:pt x="2526" y="5020"/>
                  </a:lnTo>
                  <a:lnTo>
                    <a:pt x="2543" y="5110"/>
                  </a:lnTo>
                  <a:lnTo>
                    <a:pt x="2582" y="5175"/>
                  </a:lnTo>
                  <a:lnTo>
                    <a:pt x="2632" y="5218"/>
                  </a:lnTo>
                  <a:lnTo>
                    <a:pt x="2688" y="5245"/>
                  </a:lnTo>
                  <a:lnTo>
                    <a:pt x="2779" y="5263"/>
                  </a:lnTo>
                  <a:lnTo>
                    <a:pt x="7340" y="5263"/>
                  </a:lnTo>
                  <a:lnTo>
                    <a:pt x="7410" y="5278"/>
                  </a:lnTo>
                  <a:lnTo>
                    <a:pt x="7468" y="5316"/>
                  </a:lnTo>
                  <a:lnTo>
                    <a:pt x="7507" y="5374"/>
                  </a:lnTo>
                  <a:lnTo>
                    <a:pt x="7521" y="5444"/>
                  </a:lnTo>
                  <a:lnTo>
                    <a:pt x="7507" y="5515"/>
                  </a:lnTo>
                  <a:lnTo>
                    <a:pt x="7468" y="5573"/>
                  </a:lnTo>
                  <a:lnTo>
                    <a:pt x="7410" y="5611"/>
                  </a:lnTo>
                  <a:lnTo>
                    <a:pt x="7340" y="56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
              <a:extLst>
                <a:ext uri="{FF2B5EF4-FFF2-40B4-BE49-F238E27FC236}">
                  <a16:creationId xmlns:a16="http://schemas.microsoft.com/office/drawing/2014/main" id="{E3420D2C-75AD-4059-A91D-4CA54EE3EDC9}"/>
                </a:ext>
              </a:extLst>
            </p:cNvPr>
            <p:cNvSpPr>
              <a:spLocks/>
            </p:cNvSpPr>
            <p:nvPr/>
          </p:nvSpPr>
          <p:spPr bwMode="auto">
            <a:xfrm>
              <a:off x="1533" y="15406"/>
              <a:ext cx="7522" cy="5626"/>
            </a:xfrm>
            <a:custGeom>
              <a:avLst/>
              <a:gdLst>
                <a:gd name="T0" fmla="+- 0 4313 1534"/>
                <a:gd name="T1" fmla="*/ T0 w 7522"/>
                <a:gd name="T2" fmla="+- 0 20669 15406"/>
                <a:gd name="T3" fmla="*/ 20669 h 5626"/>
                <a:gd name="T4" fmla="+- 0 4166 1534"/>
                <a:gd name="T5" fmla="*/ T4 w 7522"/>
                <a:gd name="T6" fmla="+- 0 20624 15406"/>
                <a:gd name="T7" fmla="*/ 20624 h 5626"/>
                <a:gd name="T8" fmla="+- 0 4077 1534"/>
                <a:gd name="T9" fmla="*/ T8 w 7522"/>
                <a:gd name="T10" fmla="+- 0 20516 15406"/>
                <a:gd name="T11" fmla="*/ 20516 h 5626"/>
                <a:gd name="T12" fmla="+- 0 4060 1534"/>
                <a:gd name="T13" fmla="*/ T12 w 7522"/>
                <a:gd name="T14" fmla="+- 0 20421 15406"/>
                <a:gd name="T15" fmla="*/ 20421 h 5626"/>
                <a:gd name="T16" fmla="+- 0 4059 1534"/>
                <a:gd name="T17" fmla="*/ T16 w 7522"/>
                <a:gd name="T18" fmla="+- 0 20412 15406"/>
                <a:gd name="T19" fmla="*/ 20412 h 5626"/>
                <a:gd name="T20" fmla="+- 0 4064 1534"/>
                <a:gd name="T21" fmla="*/ T20 w 7522"/>
                <a:gd name="T22" fmla="+- 0 20334 15406"/>
                <a:gd name="T23" fmla="*/ 20334 h 5626"/>
                <a:gd name="T24" fmla="+- 0 4187 1534"/>
                <a:gd name="T25" fmla="*/ T24 w 7522"/>
                <a:gd name="T26" fmla="+- 0 20187 15406"/>
                <a:gd name="T27" fmla="*/ 20187 h 5626"/>
                <a:gd name="T28" fmla="+- 0 8191 1534"/>
                <a:gd name="T29" fmla="*/ T28 w 7522"/>
                <a:gd name="T30" fmla="+- 0 20170 15406"/>
                <a:gd name="T31" fmla="*/ 20170 h 5626"/>
                <a:gd name="T32" fmla="+- 0 8319 1534"/>
                <a:gd name="T33" fmla="*/ T32 w 7522"/>
                <a:gd name="T34" fmla="+- 0 20117 15406"/>
                <a:gd name="T35" fmla="*/ 20117 h 5626"/>
                <a:gd name="T36" fmla="+- 0 8372 1534"/>
                <a:gd name="T37" fmla="*/ T36 w 7522"/>
                <a:gd name="T38" fmla="+- 0 19988 15406"/>
                <a:gd name="T39" fmla="*/ 19988 h 5626"/>
                <a:gd name="T40" fmla="+- 0 8319 1534"/>
                <a:gd name="T41" fmla="*/ T40 w 7522"/>
                <a:gd name="T42" fmla="+- 0 19860 15406"/>
                <a:gd name="T43" fmla="*/ 19860 h 5626"/>
                <a:gd name="T44" fmla="+- 0 8191 1534"/>
                <a:gd name="T45" fmla="*/ T44 w 7522"/>
                <a:gd name="T46" fmla="+- 0 19807 15406"/>
                <a:gd name="T47" fmla="*/ 19807 h 5626"/>
                <a:gd name="T48" fmla="+- 0 4292 1534"/>
                <a:gd name="T49" fmla="*/ T48 w 7522"/>
                <a:gd name="T50" fmla="+- 0 19807 15406"/>
                <a:gd name="T51" fmla="*/ 19807 h 5626"/>
                <a:gd name="T52" fmla="+- 0 4267 1534"/>
                <a:gd name="T53" fmla="*/ T52 w 7522"/>
                <a:gd name="T54" fmla="+- 0 19809 15406"/>
                <a:gd name="T55" fmla="*/ 19809 h 5626"/>
                <a:gd name="T56" fmla="+- 0 3549 1534"/>
                <a:gd name="T57" fmla="*/ T56 w 7522"/>
                <a:gd name="T58" fmla="+- 0 15521 15406"/>
                <a:gd name="T59" fmla="*/ 15521 h 5626"/>
                <a:gd name="T60" fmla="+- 0 3431 1534"/>
                <a:gd name="T61" fmla="*/ T60 w 7522"/>
                <a:gd name="T62" fmla="+- 0 15421 15406"/>
                <a:gd name="T63" fmla="*/ 15421 h 5626"/>
                <a:gd name="T64" fmla="+- 0 1762 1534"/>
                <a:gd name="T65" fmla="*/ T64 w 7522"/>
                <a:gd name="T66" fmla="+- 0 15406 15406"/>
                <a:gd name="T67" fmla="*/ 15406 h 5626"/>
                <a:gd name="T68" fmla="+- 0 1627 1534"/>
                <a:gd name="T69" fmla="*/ T68 w 7522"/>
                <a:gd name="T70" fmla="+- 0 15450 15406"/>
                <a:gd name="T71" fmla="*/ 15450 h 5626"/>
                <a:gd name="T72" fmla="+- 0 1546 1534"/>
                <a:gd name="T73" fmla="*/ T72 w 7522"/>
                <a:gd name="T74" fmla="+- 0 15562 15406"/>
                <a:gd name="T75" fmla="*/ 15562 h 5626"/>
                <a:gd name="T76" fmla="+- 0 1546 1534"/>
                <a:gd name="T77" fmla="*/ T76 w 7522"/>
                <a:gd name="T78" fmla="+- 0 15706 15406"/>
                <a:gd name="T79" fmla="*/ 15706 h 5626"/>
                <a:gd name="T80" fmla="+- 0 1627 1534"/>
                <a:gd name="T81" fmla="*/ T80 w 7522"/>
                <a:gd name="T82" fmla="+- 0 15818 15406"/>
                <a:gd name="T83" fmla="*/ 15818 h 5626"/>
                <a:gd name="T84" fmla="+- 0 1762 1534"/>
                <a:gd name="T85" fmla="*/ T84 w 7522"/>
                <a:gd name="T86" fmla="+- 0 15862 15406"/>
                <a:gd name="T87" fmla="*/ 15862 h 5626"/>
                <a:gd name="T88" fmla="+- 0 3836 1534"/>
                <a:gd name="T89" fmla="*/ T88 w 7522"/>
                <a:gd name="T90" fmla="+- 0 19996 15406"/>
                <a:gd name="T91" fmla="*/ 19996 h 5626"/>
                <a:gd name="T92" fmla="+- 0 3834 1534"/>
                <a:gd name="T93" fmla="*/ T92 w 7522"/>
                <a:gd name="T94" fmla="+- 0 19998 15406"/>
                <a:gd name="T95" fmla="*/ 19998 h 5626"/>
                <a:gd name="T96" fmla="+- 0 3770 1534"/>
                <a:gd name="T97" fmla="*/ T96 w 7522"/>
                <a:gd name="T98" fmla="+- 0 20089 15406"/>
                <a:gd name="T99" fmla="*/ 20089 h 5626"/>
                <a:gd name="T100" fmla="+- 0 3707 1534"/>
                <a:gd name="T101" fmla="*/ T100 w 7522"/>
                <a:gd name="T102" fmla="+- 0 20268 15406"/>
                <a:gd name="T103" fmla="*/ 20268 h 5626"/>
                <a:gd name="T104" fmla="+- 0 3695 1534"/>
                <a:gd name="T105" fmla="*/ T104 w 7522"/>
                <a:gd name="T106" fmla="+- 0 20407 15406"/>
                <a:gd name="T107" fmla="*/ 20407 h 5626"/>
                <a:gd name="T108" fmla="+- 0 3709 1534"/>
                <a:gd name="T109" fmla="*/ T108 w 7522"/>
                <a:gd name="T110" fmla="+- 0 20544 15406"/>
                <a:gd name="T111" fmla="*/ 20544 h 5626"/>
                <a:gd name="T112" fmla="+- 0 3763 1534"/>
                <a:gd name="T113" fmla="*/ T112 w 7522"/>
                <a:gd name="T114" fmla="+- 0 20707 15406"/>
                <a:gd name="T115" fmla="*/ 20707 h 5626"/>
                <a:gd name="T116" fmla="+- 0 3851 1534"/>
                <a:gd name="T117" fmla="*/ T116 w 7522"/>
                <a:gd name="T118" fmla="+- 0 20832 15406"/>
                <a:gd name="T119" fmla="*/ 20832 h 5626"/>
                <a:gd name="T120" fmla="+- 0 3961 1534"/>
                <a:gd name="T121" fmla="*/ T120 w 7522"/>
                <a:gd name="T122" fmla="+- 0 20923 15406"/>
                <a:gd name="T123" fmla="*/ 20923 h 5626"/>
                <a:gd name="T124" fmla="+- 0 4080 1534"/>
                <a:gd name="T125" fmla="*/ T124 w 7522"/>
                <a:gd name="T126" fmla="+- 0 20983 15406"/>
                <a:gd name="T127" fmla="*/ 20983 h 5626"/>
                <a:gd name="T128" fmla="+- 0 4251 1534"/>
                <a:gd name="T129" fmla="*/ T128 w 7522"/>
                <a:gd name="T130" fmla="+- 0 21027 15406"/>
                <a:gd name="T131" fmla="*/ 21027 h 5626"/>
                <a:gd name="T132" fmla="+- 0 4307 1534"/>
                <a:gd name="T133" fmla="*/ T132 w 7522"/>
                <a:gd name="T134" fmla="+- 0 21032 15406"/>
                <a:gd name="T135" fmla="*/ 21032 h 5626"/>
                <a:gd name="T136" fmla="+- 0 8944 1534"/>
                <a:gd name="T137" fmla="*/ T136 w 7522"/>
                <a:gd name="T138" fmla="+- 0 21017 15406"/>
                <a:gd name="T139" fmla="*/ 21017 h 5626"/>
                <a:gd name="T140" fmla="+- 0 9041 1534"/>
                <a:gd name="T141" fmla="*/ T140 w 7522"/>
                <a:gd name="T142" fmla="+- 0 20921 15406"/>
                <a:gd name="T143" fmla="*/ 20921 h 5626"/>
                <a:gd name="T144" fmla="+- 0 9041 1534"/>
                <a:gd name="T145" fmla="*/ T144 w 7522"/>
                <a:gd name="T146" fmla="+- 0 20780 15406"/>
                <a:gd name="T147" fmla="*/ 20780 h 5626"/>
                <a:gd name="T148" fmla="+- 0 8944 1534"/>
                <a:gd name="T149" fmla="*/ T148 w 7522"/>
                <a:gd name="T150" fmla="+- 0 20684 15406"/>
                <a:gd name="T151" fmla="*/ 20684 h 562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7522" h="5626">
                  <a:moveTo>
                    <a:pt x="7340" y="5263"/>
                  </a:moveTo>
                  <a:lnTo>
                    <a:pt x="2779" y="5263"/>
                  </a:lnTo>
                  <a:lnTo>
                    <a:pt x="2739" y="5258"/>
                  </a:lnTo>
                  <a:lnTo>
                    <a:pt x="2632" y="5218"/>
                  </a:lnTo>
                  <a:lnTo>
                    <a:pt x="2582" y="5175"/>
                  </a:lnTo>
                  <a:lnTo>
                    <a:pt x="2543" y="5110"/>
                  </a:lnTo>
                  <a:lnTo>
                    <a:pt x="2526" y="5020"/>
                  </a:lnTo>
                  <a:lnTo>
                    <a:pt x="2526" y="5015"/>
                  </a:lnTo>
                  <a:lnTo>
                    <a:pt x="2525" y="5012"/>
                  </a:lnTo>
                  <a:lnTo>
                    <a:pt x="2525" y="5006"/>
                  </a:lnTo>
                  <a:lnTo>
                    <a:pt x="2524" y="4974"/>
                  </a:lnTo>
                  <a:lnTo>
                    <a:pt x="2530" y="4928"/>
                  </a:lnTo>
                  <a:lnTo>
                    <a:pt x="2574" y="4830"/>
                  </a:lnTo>
                  <a:lnTo>
                    <a:pt x="2653" y="4781"/>
                  </a:lnTo>
                  <a:lnTo>
                    <a:pt x="2773" y="4764"/>
                  </a:lnTo>
                  <a:lnTo>
                    <a:pt x="6657" y="4764"/>
                  </a:lnTo>
                  <a:lnTo>
                    <a:pt x="6728" y="4749"/>
                  </a:lnTo>
                  <a:lnTo>
                    <a:pt x="6785" y="4711"/>
                  </a:lnTo>
                  <a:lnTo>
                    <a:pt x="6824" y="4653"/>
                  </a:lnTo>
                  <a:lnTo>
                    <a:pt x="6838" y="4582"/>
                  </a:lnTo>
                  <a:lnTo>
                    <a:pt x="6824" y="4512"/>
                  </a:lnTo>
                  <a:lnTo>
                    <a:pt x="6785" y="4454"/>
                  </a:lnTo>
                  <a:lnTo>
                    <a:pt x="6728" y="4416"/>
                  </a:lnTo>
                  <a:lnTo>
                    <a:pt x="6657" y="4401"/>
                  </a:lnTo>
                  <a:lnTo>
                    <a:pt x="2771" y="4401"/>
                  </a:lnTo>
                  <a:lnTo>
                    <a:pt x="2758" y="4401"/>
                  </a:lnTo>
                  <a:lnTo>
                    <a:pt x="2746" y="4402"/>
                  </a:lnTo>
                  <a:lnTo>
                    <a:pt x="2733" y="4403"/>
                  </a:lnTo>
                  <a:lnTo>
                    <a:pt x="2042" y="191"/>
                  </a:lnTo>
                  <a:lnTo>
                    <a:pt x="2015" y="115"/>
                  </a:lnTo>
                  <a:lnTo>
                    <a:pt x="1965" y="55"/>
                  </a:lnTo>
                  <a:lnTo>
                    <a:pt x="1897" y="15"/>
                  </a:lnTo>
                  <a:lnTo>
                    <a:pt x="1817" y="0"/>
                  </a:lnTo>
                  <a:lnTo>
                    <a:pt x="228" y="0"/>
                  </a:lnTo>
                  <a:lnTo>
                    <a:pt x="156" y="12"/>
                  </a:lnTo>
                  <a:lnTo>
                    <a:pt x="93" y="44"/>
                  </a:lnTo>
                  <a:lnTo>
                    <a:pt x="44" y="94"/>
                  </a:lnTo>
                  <a:lnTo>
                    <a:pt x="12" y="156"/>
                  </a:lnTo>
                  <a:lnTo>
                    <a:pt x="0" y="228"/>
                  </a:lnTo>
                  <a:lnTo>
                    <a:pt x="12" y="300"/>
                  </a:lnTo>
                  <a:lnTo>
                    <a:pt x="44" y="362"/>
                  </a:lnTo>
                  <a:lnTo>
                    <a:pt x="93" y="412"/>
                  </a:lnTo>
                  <a:lnTo>
                    <a:pt x="156" y="444"/>
                  </a:lnTo>
                  <a:lnTo>
                    <a:pt x="228" y="456"/>
                  </a:lnTo>
                  <a:lnTo>
                    <a:pt x="1624" y="456"/>
                  </a:lnTo>
                  <a:lnTo>
                    <a:pt x="2302" y="4590"/>
                  </a:lnTo>
                  <a:lnTo>
                    <a:pt x="2301" y="4591"/>
                  </a:lnTo>
                  <a:lnTo>
                    <a:pt x="2300" y="4592"/>
                  </a:lnTo>
                  <a:lnTo>
                    <a:pt x="2299" y="4593"/>
                  </a:lnTo>
                  <a:lnTo>
                    <a:pt x="2236" y="4683"/>
                  </a:lnTo>
                  <a:lnTo>
                    <a:pt x="2196" y="4775"/>
                  </a:lnTo>
                  <a:lnTo>
                    <a:pt x="2173" y="4862"/>
                  </a:lnTo>
                  <a:lnTo>
                    <a:pt x="2163" y="4940"/>
                  </a:lnTo>
                  <a:lnTo>
                    <a:pt x="2161" y="5001"/>
                  </a:lnTo>
                  <a:lnTo>
                    <a:pt x="2164" y="5041"/>
                  </a:lnTo>
                  <a:lnTo>
                    <a:pt x="2175" y="5138"/>
                  </a:lnTo>
                  <a:lnTo>
                    <a:pt x="2197" y="5224"/>
                  </a:lnTo>
                  <a:lnTo>
                    <a:pt x="2229" y="5301"/>
                  </a:lnTo>
                  <a:lnTo>
                    <a:pt x="2270" y="5368"/>
                  </a:lnTo>
                  <a:lnTo>
                    <a:pt x="2317" y="5426"/>
                  </a:lnTo>
                  <a:lnTo>
                    <a:pt x="2370" y="5475"/>
                  </a:lnTo>
                  <a:lnTo>
                    <a:pt x="2427" y="5517"/>
                  </a:lnTo>
                  <a:lnTo>
                    <a:pt x="2486" y="5550"/>
                  </a:lnTo>
                  <a:lnTo>
                    <a:pt x="2546" y="5577"/>
                  </a:lnTo>
                  <a:lnTo>
                    <a:pt x="2606" y="5598"/>
                  </a:lnTo>
                  <a:lnTo>
                    <a:pt x="2717" y="5621"/>
                  </a:lnTo>
                  <a:lnTo>
                    <a:pt x="2766" y="5626"/>
                  </a:lnTo>
                  <a:lnTo>
                    <a:pt x="2773" y="5626"/>
                  </a:lnTo>
                  <a:lnTo>
                    <a:pt x="7340" y="5626"/>
                  </a:lnTo>
                  <a:lnTo>
                    <a:pt x="7410" y="5611"/>
                  </a:lnTo>
                  <a:lnTo>
                    <a:pt x="7468" y="5573"/>
                  </a:lnTo>
                  <a:lnTo>
                    <a:pt x="7507" y="5515"/>
                  </a:lnTo>
                  <a:lnTo>
                    <a:pt x="7521" y="5444"/>
                  </a:lnTo>
                  <a:lnTo>
                    <a:pt x="7507" y="5374"/>
                  </a:lnTo>
                  <a:lnTo>
                    <a:pt x="7468" y="5316"/>
                  </a:lnTo>
                  <a:lnTo>
                    <a:pt x="7410" y="5278"/>
                  </a:lnTo>
                  <a:lnTo>
                    <a:pt x="7340" y="5263"/>
                  </a:lnTo>
                  <a:close/>
                </a:path>
              </a:pathLst>
            </a:custGeom>
            <a:noFill/>
            <a:ln w="118289">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3">
              <a:extLst>
                <a:ext uri="{FF2B5EF4-FFF2-40B4-BE49-F238E27FC236}">
                  <a16:creationId xmlns:a16="http://schemas.microsoft.com/office/drawing/2014/main" id="{A1FE7A75-0E90-4A2B-B20C-0A4EE48BA67C}"/>
                </a:ext>
              </a:extLst>
            </p:cNvPr>
            <p:cNvSpPr>
              <a:spLocks/>
            </p:cNvSpPr>
            <p:nvPr/>
          </p:nvSpPr>
          <p:spPr bwMode="auto">
            <a:xfrm>
              <a:off x="8225" y="17924"/>
              <a:ext cx="2178" cy="2399"/>
            </a:xfrm>
            <a:custGeom>
              <a:avLst/>
              <a:gdLst>
                <a:gd name="T0" fmla="+- 0 9909 8225"/>
                <a:gd name="T1" fmla="*/ T0 w 2178"/>
                <a:gd name="T2" fmla="+- 0 20323 17925"/>
                <a:gd name="T3" fmla="*/ 20323 h 2399"/>
                <a:gd name="T4" fmla="+- 0 9280 8225"/>
                <a:gd name="T5" fmla="*/ T4 w 2178"/>
                <a:gd name="T6" fmla="+- 0 19608 17925"/>
                <a:gd name="T7" fmla="*/ 19608 h 2399"/>
                <a:gd name="T8" fmla="+- 0 8670 8225"/>
                <a:gd name="T9" fmla="*/ T8 w 2178"/>
                <a:gd name="T10" fmla="+- 0 20143 17925"/>
                <a:gd name="T11" fmla="*/ 20143 h 2399"/>
                <a:gd name="T12" fmla="+- 0 8225 8225"/>
                <a:gd name="T13" fmla="*/ T12 w 2178"/>
                <a:gd name="T14" fmla="+- 0 17925 17925"/>
                <a:gd name="T15" fmla="*/ 17925 h 2399"/>
                <a:gd name="T16" fmla="+- 0 10373 8225"/>
                <a:gd name="T17" fmla="*/ T16 w 2178"/>
                <a:gd name="T18" fmla="+- 0 18648 17925"/>
                <a:gd name="T19" fmla="*/ 18648 h 2399"/>
                <a:gd name="T20" fmla="+- 0 9764 8225"/>
                <a:gd name="T21" fmla="*/ T20 w 2178"/>
                <a:gd name="T22" fmla="+- 0 19184 17925"/>
                <a:gd name="T23" fmla="*/ 19184 h 2399"/>
                <a:gd name="T24" fmla="+- 0 10402 8225"/>
                <a:gd name="T25" fmla="*/ T24 w 2178"/>
                <a:gd name="T26" fmla="+- 0 19908 17925"/>
                <a:gd name="T27" fmla="*/ 19908 h 2399"/>
                <a:gd name="T28" fmla="+- 0 9909 8225"/>
                <a:gd name="T29" fmla="*/ T28 w 2178"/>
                <a:gd name="T30" fmla="+- 0 20323 17925"/>
                <a:gd name="T31" fmla="*/ 20323 h 2399"/>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178" h="2399">
                  <a:moveTo>
                    <a:pt x="1684" y="2398"/>
                  </a:moveTo>
                  <a:lnTo>
                    <a:pt x="1055" y="1683"/>
                  </a:lnTo>
                  <a:lnTo>
                    <a:pt x="445" y="2218"/>
                  </a:lnTo>
                  <a:lnTo>
                    <a:pt x="0" y="0"/>
                  </a:lnTo>
                  <a:lnTo>
                    <a:pt x="2148" y="723"/>
                  </a:lnTo>
                  <a:lnTo>
                    <a:pt x="1539" y="1259"/>
                  </a:lnTo>
                  <a:lnTo>
                    <a:pt x="2177" y="1983"/>
                  </a:lnTo>
                  <a:lnTo>
                    <a:pt x="1684" y="23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Speech Bubble: Oval 2">
            <a:extLst>
              <a:ext uri="{FF2B5EF4-FFF2-40B4-BE49-F238E27FC236}">
                <a16:creationId xmlns:a16="http://schemas.microsoft.com/office/drawing/2014/main" id="{5034B8FB-8FBA-4954-B606-49AD2E6CD1C9}"/>
              </a:ext>
            </a:extLst>
          </p:cNvPr>
          <p:cNvSpPr/>
          <p:nvPr/>
        </p:nvSpPr>
        <p:spPr>
          <a:xfrm>
            <a:off x="9359553" y="1067985"/>
            <a:ext cx="2743200" cy="1853280"/>
          </a:xfrm>
          <a:prstGeom prst="wedgeEllipseCallout">
            <a:avLst/>
          </a:prstGeom>
          <a:solidFill>
            <a:srgbClr val="8DB1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D5954E-F862-4467-8AA6-92A38F1C8393}"/>
              </a:ext>
            </a:extLst>
          </p:cNvPr>
          <p:cNvSpPr txBox="1"/>
          <p:nvPr/>
        </p:nvSpPr>
        <p:spPr>
          <a:xfrm>
            <a:off x="9696400" y="1702237"/>
            <a:ext cx="342047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Add To Cart </a:t>
            </a:r>
          </a:p>
        </p:txBody>
      </p:sp>
      <p:sp>
        <p:nvSpPr>
          <p:cNvPr id="13" name="TextBox 12">
            <a:extLst>
              <a:ext uri="{FF2B5EF4-FFF2-40B4-BE49-F238E27FC236}">
                <a16:creationId xmlns:a16="http://schemas.microsoft.com/office/drawing/2014/main" id="{5E8DC129-BD5F-43EC-8440-DF8329A93800}"/>
              </a:ext>
            </a:extLst>
          </p:cNvPr>
          <p:cNvSpPr txBox="1"/>
          <p:nvPr/>
        </p:nvSpPr>
        <p:spPr>
          <a:xfrm>
            <a:off x="-168696" y="1340768"/>
            <a:ext cx="6006753" cy="460895"/>
          </a:xfrm>
          <a:prstGeom prst="rect">
            <a:avLst/>
          </a:prstGeom>
          <a:noFill/>
        </p:spPr>
        <p:txBody>
          <a:bodyPr wrap="square" rtlCol="0">
            <a:spAutoFit/>
          </a:bodyPr>
          <a:lstStyle/>
          <a:p>
            <a:pPr marL="685800" indent="-457200">
              <a:lnSpc>
                <a:spcPct val="107000"/>
              </a:lnSpc>
              <a:spcAft>
                <a:spcPts val="800"/>
              </a:spcAft>
              <a:buFont typeface="Wingdings" panose="05000000000000000000" pitchFamily="2" charset="2"/>
              <a:buChar char="q"/>
            </a:pPr>
            <a:r>
              <a:rPr lang="en-US" sz="2400" b="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What is market basket analysis?</a:t>
            </a:r>
          </a:p>
        </p:txBody>
      </p:sp>
    </p:spTree>
    <p:extLst>
      <p:ext uri="{BB962C8B-B14F-4D97-AF65-F5344CB8AC3E}">
        <p14:creationId xmlns:p14="http://schemas.microsoft.com/office/powerpoint/2010/main" val="716165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0096E75-BF3A-4922-AF29-7E4D78236F6E}"/>
              </a:ext>
            </a:extLst>
          </p:cNvPr>
          <p:cNvSpPr>
            <a:spLocks noGrp="1"/>
          </p:cNvSpPr>
          <p:nvPr>
            <p:ph type="sldNum" sz="quarter" idx="12"/>
          </p:nvPr>
        </p:nvSpPr>
        <p:spPr/>
        <p:txBody>
          <a:bodyPr/>
          <a:lstStyle/>
          <a:p>
            <a:fld id="{D325CB3F-26C9-44D7-A7CB-40F86C5CE4B1}" type="slidenum">
              <a:rPr lang="en-US" smtClean="0"/>
              <a:t>5</a:t>
            </a:fld>
            <a:endParaRPr lang="en-US"/>
          </a:p>
        </p:txBody>
      </p:sp>
      <p:sp>
        <p:nvSpPr>
          <p:cNvPr id="8" name="TextBox 7">
            <a:extLst>
              <a:ext uri="{FF2B5EF4-FFF2-40B4-BE49-F238E27FC236}">
                <a16:creationId xmlns:a16="http://schemas.microsoft.com/office/drawing/2014/main" id="{359C9D48-51C4-40AB-A9C4-E45B3720E334}"/>
              </a:ext>
            </a:extLst>
          </p:cNvPr>
          <p:cNvSpPr txBox="1"/>
          <p:nvPr/>
        </p:nvSpPr>
        <p:spPr>
          <a:xfrm>
            <a:off x="3647728" y="136525"/>
            <a:ext cx="6097554" cy="707886"/>
          </a:xfrm>
          <a:prstGeom prst="rect">
            <a:avLst/>
          </a:prstGeom>
          <a:noFill/>
        </p:spPr>
        <p:txBody>
          <a:bodyPr wrap="square">
            <a:spAutoFit/>
          </a:bodyPr>
          <a:lstStyle/>
          <a:p>
            <a:r>
              <a:rPr lang="en-US" sz="4000" b="1" u="sng" dirty="0">
                <a:latin typeface="Times New Roman" panose="02020603050405020304" pitchFamily="18" charset="0"/>
                <a:cs typeface="Times New Roman" panose="02020603050405020304" pitchFamily="18" charset="0"/>
              </a:rPr>
              <a:t>Recommendation System</a:t>
            </a:r>
          </a:p>
        </p:txBody>
      </p:sp>
      <p:sp>
        <p:nvSpPr>
          <p:cNvPr id="10" name="TextBox 9">
            <a:extLst>
              <a:ext uri="{FF2B5EF4-FFF2-40B4-BE49-F238E27FC236}">
                <a16:creationId xmlns:a16="http://schemas.microsoft.com/office/drawing/2014/main" id="{C67E740E-2038-454E-BCEF-2ACF43E19811}"/>
              </a:ext>
            </a:extLst>
          </p:cNvPr>
          <p:cNvSpPr txBox="1"/>
          <p:nvPr/>
        </p:nvSpPr>
        <p:spPr>
          <a:xfrm>
            <a:off x="479376" y="1772816"/>
            <a:ext cx="9937104" cy="3785652"/>
          </a:xfrm>
          <a:prstGeom prst="rect">
            <a:avLst/>
          </a:prstGeom>
          <a:noFill/>
        </p:spPr>
        <p:txBody>
          <a:bodyPr wrap="square">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Recommendation systems are kinds of systems for filtering information which </a:t>
            </a:r>
            <a:r>
              <a:rPr lang="en-US" sz="2400" dirty="0" err="1">
                <a:latin typeface="Times New Roman" panose="02020603050405020304" pitchFamily="18" charset="0"/>
                <a:cs typeface="Times New Roman" panose="02020603050405020304" pitchFamily="18" charset="0"/>
              </a:rPr>
              <a:t>analyse</a:t>
            </a:r>
            <a:r>
              <a:rPr lang="en-US" sz="2400" dirty="0">
                <a:latin typeface="Times New Roman" panose="02020603050405020304" pitchFamily="18" charset="0"/>
                <a:cs typeface="Times New Roman" panose="02020603050405020304" pitchFamily="18" charset="0"/>
              </a:rPr>
              <a:t> user behaviour data from past times and try to predict the user’s preference for item’s.</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They focus mainly on individuals without personal experience and are not a differentiated group of customers. </a:t>
            </a:r>
          </a:p>
          <a:p>
            <a:endParaRPr lang="en-US" sz="2400" dirty="0">
              <a:latin typeface="Times New Roman" panose="02020603050405020304" pitchFamily="18" charset="0"/>
              <a:cs typeface="Times New Roman" panose="02020603050405020304" pitchFamily="18" charset="0"/>
            </a:endParaRPr>
          </a:p>
          <a:p>
            <a:pPr marL="342900" indent="-342900" algn="l" fontAlgn="base">
              <a:buFont typeface="Wingdings" panose="05000000000000000000" pitchFamily="2" charset="2"/>
              <a:buChar char="Ø"/>
            </a:pPr>
            <a:r>
              <a:rPr lang="en-US" sz="2400" b="0" i="0" dirty="0">
                <a:solidFill>
                  <a:srgbClr val="3D3D3D"/>
                </a:solidFill>
                <a:effectLst/>
                <a:latin typeface="Titillium Web" panose="00000500000000000000" pitchFamily="2" charset="0"/>
              </a:rPr>
              <a:t> </a:t>
            </a:r>
            <a:r>
              <a:rPr lang="en-US" sz="2400" b="0" i="0" dirty="0">
                <a:solidFill>
                  <a:srgbClr val="3D3D3D"/>
                </a:solidFill>
                <a:effectLst/>
                <a:latin typeface="Times New Roman" panose="02020603050405020304" pitchFamily="18" charset="0"/>
                <a:cs typeface="Times New Roman" panose="02020603050405020304" pitchFamily="18" charset="0"/>
              </a:rPr>
              <a:t>Techniques used by recommendation engines can be:</a:t>
            </a:r>
          </a:p>
          <a:p>
            <a:pPr marL="342900" indent="-342900" algn="l" fontAlgn="base">
              <a:buFont typeface="Wingdings" panose="05000000000000000000" pitchFamily="2" charset="2"/>
              <a:buChar char="§"/>
            </a:pPr>
            <a:r>
              <a:rPr lang="en-US" sz="2400" b="1" i="0" dirty="0">
                <a:solidFill>
                  <a:srgbClr val="3D3D3D"/>
                </a:solidFill>
                <a:effectLst/>
                <a:latin typeface="Times New Roman" panose="02020603050405020304" pitchFamily="18" charset="0"/>
                <a:cs typeface="Times New Roman" panose="02020603050405020304" pitchFamily="18" charset="0"/>
              </a:rPr>
              <a:t> Customer –based </a:t>
            </a:r>
            <a:endParaRPr lang="en-US" sz="2400" b="0" i="0" dirty="0">
              <a:solidFill>
                <a:srgbClr val="3D3D3D"/>
              </a:solidFill>
              <a:effectLst/>
              <a:latin typeface="Times New Roman" panose="02020603050405020304" pitchFamily="18" charset="0"/>
              <a:cs typeface="Times New Roman" panose="02020603050405020304" pitchFamily="18" charset="0"/>
            </a:endParaRPr>
          </a:p>
          <a:p>
            <a:pPr marL="342900" indent="-342900" algn="l" fontAlgn="base">
              <a:buFont typeface="Wingdings" panose="05000000000000000000" pitchFamily="2" charset="2"/>
              <a:buChar char="§"/>
            </a:pPr>
            <a:r>
              <a:rPr lang="en-US" sz="2400" b="1" i="0" dirty="0">
                <a:solidFill>
                  <a:srgbClr val="3D3D3D"/>
                </a:solidFill>
                <a:effectLst/>
                <a:latin typeface="Times New Roman" panose="02020603050405020304" pitchFamily="18" charset="0"/>
                <a:cs typeface="Times New Roman" panose="02020603050405020304" pitchFamily="18" charset="0"/>
              </a:rPr>
              <a:t>  Item-based</a:t>
            </a:r>
            <a:endParaRPr lang="en-US" sz="2400" dirty="0">
              <a:latin typeface="Times New Roman" panose="02020603050405020304" pitchFamily="18" charset="0"/>
              <a:cs typeface="Times New Roman" panose="02020603050405020304" pitchFamily="18" charset="0"/>
            </a:endParaRPr>
          </a:p>
        </p:txBody>
      </p:sp>
      <p:pic>
        <p:nvPicPr>
          <p:cNvPr id="1026" name="Picture 2" descr="How e-Commerce Websites Use Recommendation Systems To Generate Repeat  Purchases?">
            <a:extLst>
              <a:ext uri="{FF2B5EF4-FFF2-40B4-BE49-F238E27FC236}">
                <a16:creationId xmlns:a16="http://schemas.microsoft.com/office/drawing/2014/main" id="{AC693AB6-5AC7-4E69-A9DE-6825D1AC58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3038" y="3903610"/>
            <a:ext cx="4293330" cy="281786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oogle Shape;992;p47">
            <a:extLst>
              <a:ext uri="{FF2B5EF4-FFF2-40B4-BE49-F238E27FC236}">
                <a16:creationId xmlns:a16="http://schemas.microsoft.com/office/drawing/2014/main" id="{3FFBB4CA-41A7-427D-8EC5-B7018916572C}"/>
              </a:ext>
            </a:extLst>
          </p:cNvPr>
          <p:cNvGrpSpPr/>
          <p:nvPr/>
        </p:nvGrpSpPr>
        <p:grpSpPr>
          <a:xfrm>
            <a:off x="1199456" y="206646"/>
            <a:ext cx="576064" cy="806325"/>
            <a:chOff x="6730350" y="2315900"/>
            <a:chExt cx="257700" cy="420100"/>
          </a:xfrm>
        </p:grpSpPr>
        <p:sp>
          <p:nvSpPr>
            <p:cNvPr id="22" name="Google Shape;993;p47">
              <a:extLst>
                <a:ext uri="{FF2B5EF4-FFF2-40B4-BE49-F238E27FC236}">
                  <a16:creationId xmlns:a16="http://schemas.microsoft.com/office/drawing/2014/main" id="{335923F7-990D-4077-92AA-2CFB5BDA33C7}"/>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994;p47">
              <a:extLst>
                <a:ext uri="{FF2B5EF4-FFF2-40B4-BE49-F238E27FC236}">
                  <a16:creationId xmlns:a16="http://schemas.microsoft.com/office/drawing/2014/main" id="{7AA61BF5-80F1-4E63-93ED-D6E2B325489D}"/>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 name="Google Shape;995;p47">
              <a:extLst>
                <a:ext uri="{FF2B5EF4-FFF2-40B4-BE49-F238E27FC236}">
                  <a16:creationId xmlns:a16="http://schemas.microsoft.com/office/drawing/2014/main" id="{4AA2F4AE-1831-4507-9417-3214C1F253F7}"/>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 name="Google Shape;996;p47">
              <a:extLst>
                <a:ext uri="{FF2B5EF4-FFF2-40B4-BE49-F238E27FC236}">
                  <a16:creationId xmlns:a16="http://schemas.microsoft.com/office/drawing/2014/main" id="{3E3931DB-F876-4F00-BF02-7DC3240E011F}"/>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997;p47">
              <a:extLst>
                <a:ext uri="{FF2B5EF4-FFF2-40B4-BE49-F238E27FC236}">
                  <a16:creationId xmlns:a16="http://schemas.microsoft.com/office/drawing/2014/main" id="{9A1B3592-444D-4B4D-9A0F-393BDBC9CEAF}"/>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273603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C4605F-8EF8-47E0-BABF-47B5584E2D75}"/>
              </a:ext>
            </a:extLst>
          </p:cNvPr>
          <p:cNvSpPr>
            <a:spLocks noGrp="1"/>
          </p:cNvSpPr>
          <p:nvPr>
            <p:ph type="sldNum" sz="quarter" idx="12"/>
          </p:nvPr>
        </p:nvSpPr>
        <p:spPr/>
        <p:txBody>
          <a:bodyPr/>
          <a:lstStyle/>
          <a:p>
            <a:fld id="{D325CB3F-26C9-44D7-A7CB-40F86C5CE4B1}" type="slidenum">
              <a:rPr lang="en-US" smtClean="0"/>
              <a:t>6</a:t>
            </a:fld>
            <a:endParaRPr lang="en-US"/>
          </a:p>
        </p:txBody>
      </p:sp>
      <p:sp>
        <p:nvSpPr>
          <p:cNvPr id="6" name="TextBox 5">
            <a:extLst>
              <a:ext uri="{FF2B5EF4-FFF2-40B4-BE49-F238E27FC236}">
                <a16:creationId xmlns:a16="http://schemas.microsoft.com/office/drawing/2014/main" id="{16032B4C-C88D-48C4-9B4D-27DB2686044A}"/>
              </a:ext>
            </a:extLst>
          </p:cNvPr>
          <p:cNvSpPr txBox="1"/>
          <p:nvPr/>
        </p:nvSpPr>
        <p:spPr>
          <a:xfrm>
            <a:off x="5015880" y="0"/>
            <a:ext cx="4464496" cy="707886"/>
          </a:xfrm>
          <a:prstGeom prst="rect">
            <a:avLst/>
          </a:prstGeom>
          <a:noFill/>
        </p:spPr>
        <p:txBody>
          <a:bodyPr wrap="square" rtlCol="0">
            <a:spAutoFit/>
          </a:bodyPr>
          <a:lstStyle/>
          <a:p>
            <a:r>
              <a:rPr lang="en-US" sz="4000" b="1" u="sng" dirty="0">
                <a:latin typeface="Times New Roman" panose="02020603050405020304" pitchFamily="18" charset="0"/>
                <a:cs typeface="Times New Roman" panose="02020603050405020304" pitchFamily="18" charset="0"/>
              </a:rPr>
              <a:t>Motivation</a:t>
            </a:r>
          </a:p>
        </p:txBody>
      </p:sp>
      <p:sp>
        <p:nvSpPr>
          <p:cNvPr id="9" name="Thought Bubble: Cloud 8">
            <a:extLst>
              <a:ext uri="{FF2B5EF4-FFF2-40B4-BE49-F238E27FC236}">
                <a16:creationId xmlns:a16="http://schemas.microsoft.com/office/drawing/2014/main" id="{85EFAA60-0E99-41FD-9138-A00CCE47F37F}"/>
              </a:ext>
            </a:extLst>
          </p:cNvPr>
          <p:cNvSpPr/>
          <p:nvPr/>
        </p:nvSpPr>
        <p:spPr>
          <a:xfrm>
            <a:off x="9048328" y="595651"/>
            <a:ext cx="2880320" cy="2304256"/>
          </a:xfrm>
          <a:prstGeom prst="cloudCallout">
            <a:avLst/>
          </a:prstGeom>
          <a:solidFill>
            <a:srgbClr val="D4A3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292715-51B2-47CD-A29D-9EF98A3BF77F}"/>
              </a:ext>
            </a:extLst>
          </p:cNvPr>
          <p:cNvSpPr txBox="1"/>
          <p:nvPr/>
        </p:nvSpPr>
        <p:spPr>
          <a:xfrm>
            <a:off x="9480376" y="891341"/>
            <a:ext cx="2376264" cy="1477328"/>
          </a:xfrm>
          <a:prstGeom prst="rect">
            <a:avLst/>
          </a:prstGeom>
          <a:noFill/>
        </p:spPr>
        <p:txBody>
          <a:bodyPr wrap="square" rtlCol="0">
            <a:spAutoFit/>
          </a:bodyPr>
          <a:lstStyle/>
          <a:p>
            <a:r>
              <a:rPr lang="en-US" sz="1800" b="0" i="0" dirty="0">
                <a:solidFill>
                  <a:schemeClr val="bg1"/>
                </a:solidFill>
                <a:effectLst/>
                <a:latin typeface="Times New Roman" panose="02020603050405020304" pitchFamily="18" charset="0"/>
                <a:cs typeface="Times New Roman" panose="02020603050405020304" pitchFamily="18" charset="0"/>
              </a:rPr>
              <a:t>Have you ever wondered how Amazon, Netflix and Spotify make product recommendations?</a:t>
            </a:r>
            <a:endParaRPr lang="en-US" dirty="0">
              <a:solidFill>
                <a:schemeClr val="bg1"/>
              </a:solidFill>
            </a:endParaRPr>
          </a:p>
        </p:txBody>
      </p:sp>
      <p:pic>
        <p:nvPicPr>
          <p:cNvPr id="12" name="Picture 11">
            <a:extLst>
              <a:ext uri="{FF2B5EF4-FFF2-40B4-BE49-F238E27FC236}">
                <a16:creationId xmlns:a16="http://schemas.microsoft.com/office/drawing/2014/main" id="{446800B6-DBFC-4D28-8921-18C3FD5FE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9176" y="3271024"/>
            <a:ext cx="2842399" cy="3096344"/>
          </a:xfrm>
          <a:prstGeom prst="rect">
            <a:avLst/>
          </a:prstGeom>
        </p:spPr>
      </p:pic>
      <p:sp>
        <p:nvSpPr>
          <p:cNvPr id="14" name="TextBox 13">
            <a:extLst>
              <a:ext uri="{FF2B5EF4-FFF2-40B4-BE49-F238E27FC236}">
                <a16:creationId xmlns:a16="http://schemas.microsoft.com/office/drawing/2014/main" id="{8DF3FAC9-141A-46B4-97C7-3A88A131A8E2}"/>
              </a:ext>
            </a:extLst>
          </p:cNvPr>
          <p:cNvSpPr txBox="1"/>
          <p:nvPr/>
        </p:nvSpPr>
        <p:spPr>
          <a:xfrm>
            <a:off x="911424" y="1138871"/>
            <a:ext cx="5904656" cy="5262979"/>
          </a:xfrm>
          <a:prstGeom prst="rect">
            <a:avLst/>
          </a:prstGeom>
          <a:noFill/>
        </p:spPr>
        <p:txBody>
          <a:bodyPr wrap="square" rtlCol="0">
            <a:spAutoFit/>
          </a:bodyPr>
          <a:lstStyle/>
          <a:p>
            <a:pPr marL="457200" indent="-457200">
              <a:buFont typeface="Wingdings" panose="05000000000000000000" pitchFamily="2" charset="2"/>
              <a:buChar char="Ø"/>
            </a:pPr>
            <a:r>
              <a:rPr lang="en-US" sz="2800" b="0" i="0" dirty="0">
                <a:solidFill>
                  <a:srgbClr val="24292F"/>
                </a:solidFill>
                <a:effectLst/>
                <a:latin typeface="Times New Roman" panose="02020603050405020304" pitchFamily="18" charset="0"/>
                <a:cs typeface="Times New Roman" panose="02020603050405020304" pitchFamily="18" charset="0"/>
              </a:rPr>
              <a:t>Market basket analysis is a technique that allow to discover the relationships between products. </a:t>
            </a:r>
          </a:p>
          <a:p>
            <a:pPr marL="457200" indent="-457200">
              <a:buFont typeface="Wingdings" panose="05000000000000000000" pitchFamily="2" charset="2"/>
              <a:buChar char="Ø"/>
            </a:pPr>
            <a:endParaRPr lang="en-US" sz="2800" b="0" i="0" dirty="0">
              <a:solidFill>
                <a:srgbClr val="24292F"/>
              </a:solidFill>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0" i="0" dirty="0">
                <a:solidFill>
                  <a:srgbClr val="24292F"/>
                </a:solidFill>
                <a:effectLst/>
                <a:latin typeface="Times New Roman" panose="02020603050405020304" pitchFamily="18" charset="0"/>
                <a:cs typeface="Times New Roman" panose="02020603050405020304" pitchFamily="18" charset="0"/>
              </a:rPr>
              <a:t>It is based on searching for the most common combination of products in each transaction.</a:t>
            </a:r>
          </a:p>
          <a:p>
            <a:pPr marL="457200" indent="-457200">
              <a:buFont typeface="Wingdings" panose="05000000000000000000" pitchFamily="2" charset="2"/>
              <a:buChar char="Ø"/>
            </a:pPr>
            <a:endParaRPr lang="en-US" sz="2800" b="0" i="0" dirty="0">
              <a:solidFill>
                <a:srgbClr val="24292F"/>
              </a:solidFill>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0" i="0" dirty="0">
                <a:solidFill>
                  <a:srgbClr val="24292F"/>
                </a:solidFill>
                <a:effectLst/>
                <a:latin typeface="Times New Roman" panose="02020603050405020304" pitchFamily="18" charset="0"/>
                <a:cs typeface="Times New Roman" panose="02020603050405020304" pitchFamily="18" charset="0"/>
              </a:rPr>
              <a:t> In our analysis we use the </a:t>
            </a:r>
            <a:r>
              <a:rPr lang="en-US" sz="2800" b="0" i="0" dirty="0" err="1">
                <a:solidFill>
                  <a:srgbClr val="24292F"/>
                </a:solidFill>
                <a:effectLst/>
                <a:latin typeface="Times New Roman" panose="02020603050405020304" pitchFamily="18" charset="0"/>
                <a:cs typeface="Times New Roman" panose="02020603050405020304" pitchFamily="18" charset="0"/>
              </a:rPr>
              <a:t>Apriori</a:t>
            </a:r>
            <a:r>
              <a:rPr lang="en-US" sz="2800" b="0" i="0" dirty="0">
                <a:solidFill>
                  <a:srgbClr val="24292F"/>
                </a:solidFill>
                <a:effectLst/>
                <a:latin typeface="Times New Roman" panose="02020603050405020304" pitchFamily="18" charset="0"/>
                <a:cs typeface="Times New Roman" panose="02020603050405020304" pitchFamily="18" charset="0"/>
              </a:rPr>
              <a:t> algorithm and the main goal is to sorting the products and creating the best relationship.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69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5008DD2-C48C-439D-900C-5EAEEBCE2726}"/>
              </a:ext>
            </a:extLst>
          </p:cNvPr>
          <p:cNvSpPr>
            <a:spLocks noGrp="1"/>
          </p:cNvSpPr>
          <p:nvPr>
            <p:ph type="sldNum" sz="quarter" idx="12"/>
          </p:nvPr>
        </p:nvSpPr>
        <p:spPr/>
        <p:txBody>
          <a:bodyPr/>
          <a:lstStyle/>
          <a:p>
            <a:fld id="{D325CB3F-26C9-44D7-A7CB-40F86C5CE4B1}" type="slidenum">
              <a:rPr lang="en-US" smtClean="0"/>
              <a:t>7</a:t>
            </a:fld>
            <a:endParaRPr lang="en-US"/>
          </a:p>
        </p:txBody>
      </p:sp>
      <p:sp>
        <p:nvSpPr>
          <p:cNvPr id="6" name="TextBox 5">
            <a:extLst>
              <a:ext uri="{FF2B5EF4-FFF2-40B4-BE49-F238E27FC236}">
                <a16:creationId xmlns:a16="http://schemas.microsoft.com/office/drawing/2014/main" id="{8FB959A4-9EE4-422D-9EC8-7984DCF7EC02}"/>
              </a:ext>
            </a:extLst>
          </p:cNvPr>
          <p:cNvSpPr txBox="1"/>
          <p:nvPr/>
        </p:nvSpPr>
        <p:spPr>
          <a:xfrm flipH="1">
            <a:off x="5202168" y="-33505"/>
            <a:ext cx="2736304" cy="707886"/>
          </a:xfrm>
          <a:prstGeom prst="rect">
            <a:avLst/>
          </a:prstGeom>
          <a:noFill/>
        </p:spPr>
        <p:txBody>
          <a:bodyPr wrap="square" rtlCol="0">
            <a:spAutoFit/>
          </a:bodyPr>
          <a:lstStyle/>
          <a:p>
            <a:r>
              <a:rPr lang="en-US" sz="4000" b="1" u="sng" dirty="0">
                <a:latin typeface="Times New Roman" panose="02020603050405020304" pitchFamily="18" charset="0"/>
                <a:cs typeface="Times New Roman" panose="02020603050405020304" pitchFamily="18" charset="0"/>
              </a:rPr>
              <a:t>Scope</a:t>
            </a:r>
          </a:p>
        </p:txBody>
      </p:sp>
      <p:sp>
        <p:nvSpPr>
          <p:cNvPr id="11" name="TextBox 10">
            <a:extLst>
              <a:ext uri="{FF2B5EF4-FFF2-40B4-BE49-F238E27FC236}">
                <a16:creationId xmlns:a16="http://schemas.microsoft.com/office/drawing/2014/main" id="{0FE76D9E-B3BD-408C-B20C-7A17A2B92B67}"/>
              </a:ext>
            </a:extLst>
          </p:cNvPr>
          <p:cNvSpPr txBox="1"/>
          <p:nvPr/>
        </p:nvSpPr>
        <p:spPr>
          <a:xfrm>
            <a:off x="4928733" y="1575767"/>
            <a:ext cx="2317254" cy="369332"/>
          </a:xfrm>
          <a:prstGeom prst="rect">
            <a:avLst/>
          </a:prstGeom>
          <a:noFill/>
        </p:spPr>
        <p:txBody>
          <a:bodyPr wrap="square">
            <a:spAutoFit/>
          </a:bodyPr>
          <a:lstStyle/>
          <a:p>
            <a:r>
              <a:rPr lang="en-US" b="1" i="0" dirty="0">
                <a:solidFill>
                  <a:srgbClr val="666666"/>
                </a:solidFill>
                <a:effectLst/>
                <a:latin typeface="Montserrat" panose="00000500000000000000" pitchFamily="2" charset="0"/>
              </a:rPr>
              <a:t>Cross Selling</a:t>
            </a:r>
            <a:endParaRPr lang="en-US" b="0" i="0" dirty="0">
              <a:solidFill>
                <a:srgbClr val="666666"/>
              </a:solidFill>
              <a:effectLst/>
              <a:latin typeface="Montserrat" panose="00000500000000000000" pitchFamily="2" charset="0"/>
            </a:endParaRPr>
          </a:p>
        </p:txBody>
      </p:sp>
      <p:grpSp>
        <p:nvGrpSpPr>
          <p:cNvPr id="12" name="Group 11">
            <a:extLst>
              <a:ext uri="{FF2B5EF4-FFF2-40B4-BE49-F238E27FC236}">
                <a16:creationId xmlns:a16="http://schemas.microsoft.com/office/drawing/2014/main" id="{C9F799C8-56DB-445A-878C-CE76BADAD6C9}"/>
              </a:ext>
            </a:extLst>
          </p:cNvPr>
          <p:cNvGrpSpPr/>
          <p:nvPr/>
        </p:nvGrpSpPr>
        <p:grpSpPr>
          <a:xfrm>
            <a:off x="3672632" y="1916832"/>
            <a:ext cx="4190637" cy="4248472"/>
            <a:chOff x="4033975" y="1942343"/>
            <a:chExt cx="4122464" cy="4268716"/>
          </a:xfrm>
        </p:grpSpPr>
        <p:grpSp>
          <p:nvGrpSpPr>
            <p:cNvPr id="13" name="Group 12">
              <a:extLst>
                <a:ext uri="{FF2B5EF4-FFF2-40B4-BE49-F238E27FC236}">
                  <a16:creationId xmlns:a16="http://schemas.microsoft.com/office/drawing/2014/main" id="{2A65C9E2-C7CF-4E93-89F6-2F1880CC2483}"/>
                </a:ext>
              </a:extLst>
            </p:cNvPr>
            <p:cNvGrpSpPr/>
            <p:nvPr/>
          </p:nvGrpSpPr>
          <p:grpSpPr>
            <a:xfrm>
              <a:off x="5538629" y="5732127"/>
              <a:ext cx="1118377" cy="478932"/>
              <a:chOff x="5538629" y="5732127"/>
              <a:chExt cx="1118377" cy="478932"/>
            </a:xfrm>
          </p:grpSpPr>
          <p:sp>
            <p:nvSpPr>
              <p:cNvPr id="26" name="Freeform 5">
                <a:extLst>
                  <a:ext uri="{FF2B5EF4-FFF2-40B4-BE49-F238E27FC236}">
                    <a16:creationId xmlns:a16="http://schemas.microsoft.com/office/drawing/2014/main" id="{55F3F2BE-B6FC-4494-9D94-7D18C39482CE}"/>
                  </a:ext>
                </a:extLst>
              </p:cNvPr>
              <p:cNvSpPr>
                <a:spLocks/>
              </p:cNvSpPr>
              <p:nvPr/>
            </p:nvSpPr>
            <p:spPr bwMode="auto">
              <a:xfrm>
                <a:off x="5538629" y="5732127"/>
                <a:ext cx="1118377" cy="195748"/>
              </a:xfrm>
              <a:custGeom>
                <a:avLst/>
                <a:gdLst>
                  <a:gd name="T0" fmla="*/ 692 w 759"/>
                  <a:gd name="T1" fmla="*/ 133 h 133"/>
                  <a:gd name="T2" fmla="*/ 67 w 759"/>
                  <a:gd name="T3" fmla="*/ 133 h 133"/>
                  <a:gd name="T4" fmla="*/ 0 w 759"/>
                  <a:gd name="T5" fmla="*/ 67 h 133"/>
                  <a:gd name="T6" fmla="*/ 0 w 759"/>
                  <a:gd name="T7" fmla="*/ 67 h 133"/>
                  <a:gd name="T8" fmla="*/ 67 w 759"/>
                  <a:gd name="T9" fmla="*/ 0 h 133"/>
                  <a:gd name="T10" fmla="*/ 692 w 759"/>
                  <a:gd name="T11" fmla="*/ 0 h 133"/>
                  <a:gd name="T12" fmla="*/ 759 w 759"/>
                  <a:gd name="T13" fmla="*/ 67 h 133"/>
                  <a:gd name="T14" fmla="*/ 759 w 759"/>
                  <a:gd name="T15" fmla="*/ 67 h 133"/>
                  <a:gd name="T16" fmla="*/ 692 w 759"/>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9" h="133">
                    <a:moveTo>
                      <a:pt x="692" y="133"/>
                    </a:moveTo>
                    <a:cubicBezTo>
                      <a:pt x="67" y="133"/>
                      <a:pt x="67" y="133"/>
                      <a:pt x="67" y="133"/>
                    </a:cubicBezTo>
                    <a:cubicBezTo>
                      <a:pt x="30" y="133"/>
                      <a:pt x="0" y="104"/>
                      <a:pt x="0" y="67"/>
                    </a:cubicBezTo>
                    <a:cubicBezTo>
                      <a:pt x="0" y="67"/>
                      <a:pt x="0" y="67"/>
                      <a:pt x="0" y="67"/>
                    </a:cubicBezTo>
                    <a:cubicBezTo>
                      <a:pt x="0" y="30"/>
                      <a:pt x="30" y="0"/>
                      <a:pt x="67" y="0"/>
                    </a:cubicBezTo>
                    <a:cubicBezTo>
                      <a:pt x="692" y="0"/>
                      <a:pt x="692" y="0"/>
                      <a:pt x="692" y="0"/>
                    </a:cubicBezTo>
                    <a:cubicBezTo>
                      <a:pt x="729" y="0"/>
                      <a:pt x="759" y="30"/>
                      <a:pt x="759" y="67"/>
                    </a:cubicBezTo>
                    <a:cubicBezTo>
                      <a:pt x="759" y="67"/>
                      <a:pt x="759" y="67"/>
                      <a:pt x="759" y="67"/>
                    </a:cubicBezTo>
                    <a:cubicBezTo>
                      <a:pt x="759" y="104"/>
                      <a:pt x="729" y="133"/>
                      <a:pt x="692" y="13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BADDDC5C-49B2-449F-9429-DD2A7E64E641}"/>
                  </a:ext>
                </a:extLst>
              </p:cNvPr>
              <p:cNvSpPr>
                <a:spLocks/>
              </p:cNvSpPr>
              <p:nvPr/>
            </p:nvSpPr>
            <p:spPr bwMode="auto">
              <a:xfrm>
                <a:off x="5538629" y="6015311"/>
                <a:ext cx="1118377" cy="195748"/>
              </a:xfrm>
              <a:custGeom>
                <a:avLst/>
                <a:gdLst>
                  <a:gd name="T0" fmla="*/ 692 w 759"/>
                  <a:gd name="T1" fmla="*/ 133 h 133"/>
                  <a:gd name="T2" fmla="*/ 67 w 759"/>
                  <a:gd name="T3" fmla="*/ 133 h 133"/>
                  <a:gd name="T4" fmla="*/ 0 w 759"/>
                  <a:gd name="T5" fmla="*/ 67 h 133"/>
                  <a:gd name="T6" fmla="*/ 0 w 759"/>
                  <a:gd name="T7" fmla="*/ 67 h 133"/>
                  <a:gd name="T8" fmla="*/ 67 w 759"/>
                  <a:gd name="T9" fmla="*/ 0 h 133"/>
                  <a:gd name="T10" fmla="*/ 692 w 759"/>
                  <a:gd name="T11" fmla="*/ 0 h 133"/>
                  <a:gd name="T12" fmla="*/ 759 w 759"/>
                  <a:gd name="T13" fmla="*/ 67 h 133"/>
                  <a:gd name="T14" fmla="*/ 759 w 759"/>
                  <a:gd name="T15" fmla="*/ 67 h 133"/>
                  <a:gd name="T16" fmla="*/ 692 w 759"/>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9" h="133">
                    <a:moveTo>
                      <a:pt x="692" y="133"/>
                    </a:moveTo>
                    <a:cubicBezTo>
                      <a:pt x="67" y="133"/>
                      <a:pt x="67" y="133"/>
                      <a:pt x="67" y="133"/>
                    </a:cubicBezTo>
                    <a:cubicBezTo>
                      <a:pt x="30" y="133"/>
                      <a:pt x="0" y="104"/>
                      <a:pt x="0" y="67"/>
                    </a:cubicBezTo>
                    <a:cubicBezTo>
                      <a:pt x="0" y="67"/>
                      <a:pt x="0" y="67"/>
                      <a:pt x="0" y="67"/>
                    </a:cubicBezTo>
                    <a:cubicBezTo>
                      <a:pt x="0" y="30"/>
                      <a:pt x="30" y="0"/>
                      <a:pt x="67" y="0"/>
                    </a:cubicBezTo>
                    <a:cubicBezTo>
                      <a:pt x="692" y="0"/>
                      <a:pt x="692" y="0"/>
                      <a:pt x="692" y="0"/>
                    </a:cubicBezTo>
                    <a:cubicBezTo>
                      <a:pt x="729" y="0"/>
                      <a:pt x="759" y="30"/>
                      <a:pt x="759" y="67"/>
                    </a:cubicBezTo>
                    <a:cubicBezTo>
                      <a:pt x="759" y="67"/>
                      <a:pt x="759" y="67"/>
                      <a:pt x="759" y="67"/>
                    </a:cubicBezTo>
                    <a:cubicBezTo>
                      <a:pt x="759" y="104"/>
                      <a:pt x="729" y="133"/>
                      <a:pt x="692" y="13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E0B3C3C2-832C-44B2-9C93-2212D20BC510}"/>
                </a:ext>
              </a:extLst>
            </p:cNvPr>
            <p:cNvGrpSpPr/>
            <p:nvPr/>
          </p:nvGrpSpPr>
          <p:grpSpPr>
            <a:xfrm>
              <a:off x="4033975" y="1942343"/>
              <a:ext cx="4122464" cy="2161063"/>
              <a:chOff x="4033975" y="1891543"/>
              <a:chExt cx="4122464" cy="2161063"/>
            </a:xfrm>
          </p:grpSpPr>
          <p:sp>
            <p:nvSpPr>
              <p:cNvPr id="21" name="Freeform 7">
                <a:extLst>
                  <a:ext uri="{FF2B5EF4-FFF2-40B4-BE49-F238E27FC236}">
                    <a16:creationId xmlns:a16="http://schemas.microsoft.com/office/drawing/2014/main" id="{3E3787E4-F3B5-464D-A16F-FD16D5128B59}"/>
                  </a:ext>
                </a:extLst>
              </p:cNvPr>
              <p:cNvSpPr>
                <a:spLocks/>
              </p:cNvSpPr>
              <p:nvPr/>
            </p:nvSpPr>
            <p:spPr bwMode="auto">
              <a:xfrm>
                <a:off x="7617478" y="3969087"/>
                <a:ext cx="538961" cy="57420"/>
              </a:xfrm>
              <a:custGeom>
                <a:avLst/>
                <a:gdLst>
                  <a:gd name="T0" fmla="*/ 347 w 366"/>
                  <a:gd name="T1" fmla="*/ 39 h 39"/>
                  <a:gd name="T2" fmla="*/ 19 w 366"/>
                  <a:gd name="T3" fmla="*/ 39 h 39"/>
                  <a:gd name="T4" fmla="*/ 0 w 366"/>
                  <a:gd name="T5" fmla="*/ 19 h 39"/>
                  <a:gd name="T6" fmla="*/ 0 w 366"/>
                  <a:gd name="T7" fmla="*/ 19 h 39"/>
                  <a:gd name="T8" fmla="*/ 19 w 366"/>
                  <a:gd name="T9" fmla="*/ 0 h 39"/>
                  <a:gd name="T10" fmla="*/ 347 w 366"/>
                  <a:gd name="T11" fmla="*/ 0 h 39"/>
                  <a:gd name="T12" fmla="*/ 366 w 366"/>
                  <a:gd name="T13" fmla="*/ 19 h 39"/>
                  <a:gd name="T14" fmla="*/ 366 w 366"/>
                  <a:gd name="T15" fmla="*/ 19 h 39"/>
                  <a:gd name="T16" fmla="*/ 347 w 36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39">
                    <a:moveTo>
                      <a:pt x="347" y="39"/>
                    </a:moveTo>
                    <a:cubicBezTo>
                      <a:pt x="19" y="39"/>
                      <a:pt x="19" y="39"/>
                      <a:pt x="19" y="39"/>
                    </a:cubicBezTo>
                    <a:cubicBezTo>
                      <a:pt x="8" y="39"/>
                      <a:pt x="0" y="30"/>
                      <a:pt x="0" y="19"/>
                    </a:cubicBezTo>
                    <a:cubicBezTo>
                      <a:pt x="0" y="19"/>
                      <a:pt x="0" y="19"/>
                      <a:pt x="0" y="19"/>
                    </a:cubicBezTo>
                    <a:cubicBezTo>
                      <a:pt x="0" y="9"/>
                      <a:pt x="8" y="0"/>
                      <a:pt x="19" y="0"/>
                    </a:cubicBezTo>
                    <a:cubicBezTo>
                      <a:pt x="347" y="0"/>
                      <a:pt x="347" y="0"/>
                      <a:pt x="347" y="0"/>
                    </a:cubicBezTo>
                    <a:cubicBezTo>
                      <a:pt x="357" y="0"/>
                      <a:pt x="366" y="9"/>
                      <a:pt x="366" y="19"/>
                    </a:cubicBezTo>
                    <a:cubicBezTo>
                      <a:pt x="366" y="19"/>
                      <a:pt x="366" y="19"/>
                      <a:pt x="366" y="19"/>
                    </a:cubicBezTo>
                    <a:cubicBezTo>
                      <a:pt x="366" y="30"/>
                      <a:pt x="357" y="39"/>
                      <a:pt x="347" y="3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11CD4D2F-5EED-417F-BBF0-CB306C381539}"/>
                  </a:ext>
                </a:extLst>
              </p:cNvPr>
              <p:cNvSpPr>
                <a:spLocks/>
              </p:cNvSpPr>
              <p:nvPr/>
            </p:nvSpPr>
            <p:spPr bwMode="auto">
              <a:xfrm>
                <a:off x="7165951" y="2538818"/>
                <a:ext cx="420207" cy="387582"/>
              </a:xfrm>
              <a:custGeom>
                <a:avLst/>
                <a:gdLst>
                  <a:gd name="T0" fmla="*/ 276 w 285"/>
                  <a:gd name="T1" fmla="*/ 35 h 263"/>
                  <a:gd name="T2" fmla="*/ 34 w 285"/>
                  <a:gd name="T3" fmla="*/ 256 h 263"/>
                  <a:gd name="T4" fmla="*/ 7 w 285"/>
                  <a:gd name="T5" fmla="*/ 254 h 263"/>
                  <a:gd name="T6" fmla="*/ 7 w 285"/>
                  <a:gd name="T7" fmla="*/ 254 h 263"/>
                  <a:gd name="T8" fmla="*/ 8 w 285"/>
                  <a:gd name="T9" fmla="*/ 227 h 263"/>
                  <a:gd name="T10" fmla="*/ 250 w 285"/>
                  <a:gd name="T11" fmla="*/ 7 h 263"/>
                  <a:gd name="T12" fmla="*/ 278 w 285"/>
                  <a:gd name="T13" fmla="*/ 8 h 263"/>
                  <a:gd name="T14" fmla="*/ 278 w 285"/>
                  <a:gd name="T15" fmla="*/ 8 h 263"/>
                  <a:gd name="T16" fmla="*/ 276 w 285"/>
                  <a:gd name="T17" fmla="*/ 3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63">
                    <a:moveTo>
                      <a:pt x="276" y="35"/>
                    </a:moveTo>
                    <a:cubicBezTo>
                      <a:pt x="34" y="256"/>
                      <a:pt x="34" y="256"/>
                      <a:pt x="34" y="256"/>
                    </a:cubicBezTo>
                    <a:cubicBezTo>
                      <a:pt x="26" y="263"/>
                      <a:pt x="14" y="262"/>
                      <a:pt x="7" y="254"/>
                    </a:cubicBezTo>
                    <a:cubicBezTo>
                      <a:pt x="7" y="254"/>
                      <a:pt x="7" y="254"/>
                      <a:pt x="7" y="254"/>
                    </a:cubicBezTo>
                    <a:cubicBezTo>
                      <a:pt x="0" y="246"/>
                      <a:pt x="0" y="234"/>
                      <a:pt x="8" y="227"/>
                    </a:cubicBezTo>
                    <a:cubicBezTo>
                      <a:pt x="250" y="7"/>
                      <a:pt x="250" y="7"/>
                      <a:pt x="250" y="7"/>
                    </a:cubicBezTo>
                    <a:cubicBezTo>
                      <a:pt x="258" y="0"/>
                      <a:pt x="270" y="0"/>
                      <a:pt x="278" y="8"/>
                    </a:cubicBezTo>
                    <a:cubicBezTo>
                      <a:pt x="278" y="8"/>
                      <a:pt x="278" y="8"/>
                      <a:pt x="278" y="8"/>
                    </a:cubicBezTo>
                    <a:cubicBezTo>
                      <a:pt x="285" y="16"/>
                      <a:pt x="284" y="28"/>
                      <a:pt x="276" y="3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C4464711-512B-4AFD-AC42-0965E0A72D6B}"/>
                  </a:ext>
                </a:extLst>
              </p:cNvPr>
              <p:cNvSpPr>
                <a:spLocks/>
              </p:cNvSpPr>
              <p:nvPr/>
            </p:nvSpPr>
            <p:spPr bwMode="auto">
              <a:xfrm>
                <a:off x="6055405" y="1891543"/>
                <a:ext cx="56115" cy="538961"/>
              </a:xfrm>
              <a:custGeom>
                <a:avLst/>
                <a:gdLst>
                  <a:gd name="T0" fmla="*/ 38 w 38"/>
                  <a:gd name="T1" fmla="*/ 19 h 366"/>
                  <a:gd name="T2" fmla="*/ 38 w 38"/>
                  <a:gd name="T3" fmla="*/ 347 h 366"/>
                  <a:gd name="T4" fmla="*/ 19 w 38"/>
                  <a:gd name="T5" fmla="*/ 366 h 366"/>
                  <a:gd name="T6" fmla="*/ 19 w 38"/>
                  <a:gd name="T7" fmla="*/ 366 h 366"/>
                  <a:gd name="T8" fmla="*/ 0 w 38"/>
                  <a:gd name="T9" fmla="*/ 347 h 366"/>
                  <a:gd name="T10" fmla="*/ 0 w 38"/>
                  <a:gd name="T11" fmla="*/ 19 h 366"/>
                  <a:gd name="T12" fmla="*/ 19 w 38"/>
                  <a:gd name="T13" fmla="*/ 0 h 366"/>
                  <a:gd name="T14" fmla="*/ 19 w 38"/>
                  <a:gd name="T15" fmla="*/ 0 h 366"/>
                  <a:gd name="T16" fmla="*/ 38 w 38"/>
                  <a:gd name="T17" fmla="*/ 1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66">
                    <a:moveTo>
                      <a:pt x="38" y="19"/>
                    </a:moveTo>
                    <a:cubicBezTo>
                      <a:pt x="38" y="347"/>
                      <a:pt x="38" y="347"/>
                      <a:pt x="38" y="347"/>
                    </a:cubicBezTo>
                    <a:cubicBezTo>
                      <a:pt x="38" y="357"/>
                      <a:pt x="29" y="366"/>
                      <a:pt x="19" y="366"/>
                    </a:cubicBezTo>
                    <a:cubicBezTo>
                      <a:pt x="19" y="366"/>
                      <a:pt x="19" y="366"/>
                      <a:pt x="19" y="366"/>
                    </a:cubicBezTo>
                    <a:cubicBezTo>
                      <a:pt x="8" y="366"/>
                      <a:pt x="0" y="357"/>
                      <a:pt x="0" y="347"/>
                    </a:cubicBezTo>
                    <a:cubicBezTo>
                      <a:pt x="0" y="19"/>
                      <a:pt x="0" y="19"/>
                      <a:pt x="0" y="19"/>
                    </a:cubicBezTo>
                    <a:cubicBezTo>
                      <a:pt x="0" y="9"/>
                      <a:pt x="8" y="0"/>
                      <a:pt x="19" y="0"/>
                    </a:cubicBezTo>
                    <a:cubicBezTo>
                      <a:pt x="19" y="0"/>
                      <a:pt x="19" y="0"/>
                      <a:pt x="19" y="0"/>
                    </a:cubicBezTo>
                    <a:cubicBezTo>
                      <a:pt x="29" y="0"/>
                      <a:pt x="38" y="9"/>
                      <a:pt x="38" y="1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44F71B53-3814-4618-B7C4-83B0D102AD91}"/>
                  </a:ext>
                </a:extLst>
              </p:cNvPr>
              <p:cNvSpPr>
                <a:spLocks/>
              </p:cNvSpPr>
              <p:nvPr/>
            </p:nvSpPr>
            <p:spPr bwMode="auto">
              <a:xfrm>
                <a:off x="4033975" y="3996491"/>
                <a:ext cx="538961" cy="56115"/>
              </a:xfrm>
              <a:custGeom>
                <a:avLst/>
                <a:gdLst>
                  <a:gd name="T0" fmla="*/ 20 w 366"/>
                  <a:gd name="T1" fmla="*/ 38 h 38"/>
                  <a:gd name="T2" fmla="*/ 347 w 366"/>
                  <a:gd name="T3" fmla="*/ 38 h 38"/>
                  <a:gd name="T4" fmla="*/ 366 w 366"/>
                  <a:gd name="T5" fmla="*/ 19 h 38"/>
                  <a:gd name="T6" fmla="*/ 366 w 366"/>
                  <a:gd name="T7" fmla="*/ 19 h 38"/>
                  <a:gd name="T8" fmla="*/ 347 w 366"/>
                  <a:gd name="T9" fmla="*/ 0 h 38"/>
                  <a:gd name="T10" fmla="*/ 20 w 366"/>
                  <a:gd name="T11" fmla="*/ 0 h 38"/>
                  <a:gd name="T12" fmla="*/ 0 w 366"/>
                  <a:gd name="T13" fmla="*/ 19 h 38"/>
                  <a:gd name="T14" fmla="*/ 0 w 366"/>
                  <a:gd name="T15" fmla="*/ 19 h 38"/>
                  <a:gd name="T16" fmla="*/ 20 w 3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38">
                    <a:moveTo>
                      <a:pt x="20" y="38"/>
                    </a:moveTo>
                    <a:cubicBezTo>
                      <a:pt x="347" y="38"/>
                      <a:pt x="347" y="38"/>
                      <a:pt x="347" y="38"/>
                    </a:cubicBezTo>
                    <a:cubicBezTo>
                      <a:pt x="358" y="38"/>
                      <a:pt x="366" y="29"/>
                      <a:pt x="366" y="19"/>
                    </a:cubicBezTo>
                    <a:cubicBezTo>
                      <a:pt x="366" y="19"/>
                      <a:pt x="366" y="19"/>
                      <a:pt x="366" y="19"/>
                    </a:cubicBezTo>
                    <a:cubicBezTo>
                      <a:pt x="366" y="8"/>
                      <a:pt x="358" y="0"/>
                      <a:pt x="347" y="0"/>
                    </a:cubicBezTo>
                    <a:cubicBezTo>
                      <a:pt x="20" y="0"/>
                      <a:pt x="20" y="0"/>
                      <a:pt x="20" y="0"/>
                    </a:cubicBezTo>
                    <a:cubicBezTo>
                      <a:pt x="9" y="0"/>
                      <a:pt x="0" y="8"/>
                      <a:pt x="0" y="19"/>
                    </a:cubicBezTo>
                    <a:cubicBezTo>
                      <a:pt x="0" y="19"/>
                      <a:pt x="0" y="19"/>
                      <a:pt x="0" y="19"/>
                    </a:cubicBezTo>
                    <a:cubicBezTo>
                      <a:pt x="0" y="29"/>
                      <a:pt x="9" y="38"/>
                      <a:pt x="20" y="3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49B520B1-7B87-4CF5-A60F-18138DFFD530}"/>
                  </a:ext>
                </a:extLst>
              </p:cNvPr>
              <p:cNvSpPr>
                <a:spLocks/>
              </p:cNvSpPr>
              <p:nvPr/>
            </p:nvSpPr>
            <p:spPr bwMode="auto">
              <a:xfrm>
                <a:off x="4605561" y="2564918"/>
                <a:ext cx="420207" cy="387582"/>
              </a:xfrm>
              <a:custGeom>
                <a:avLst/>
                <a:gdLst>
                  <a:gd name="T0" fmla="*/ 8 w 285"/>
                  <a:gd name="T1" fmla="*/ 36 h 263"/>
                  <a:gd name="T2" fmla="*/ 250 w 285"/>
                  <a:gd name="T3" fmla="*/ 256 h 263"/>
                  <a:gd name="T4" fmla="*/ 277 w 285"/>
                  <a:gd name="T5" fmla="*/ 255 h 263"/>
                  <a:gd name="T6" fmla="*/ 277 w 285"/>
                  <a:gd name="T7" fmla="*/ 255 h 263"/>
                  <a:gd name="T8" fmla="*/ 276 w 285"/>
                  <a:gd name="T9" fmla="*/ 227 h 263"/>
                  <a:gd name="T10" fmla="*/ 34 w 285"/>
                  <a:gd name="T11" fmla="*/ 7 h 263"/>
                  <a:gd name="T12" fmla="*/ 7 w 285"/>
                  <a:gd name="T13" fmla="*/ 9 h 263"/>
                  <a:gd name="T14" fmla="*/ 7 w 285"/>
                  <a:gd name="T15" fmla="*/ 9 h 263"/>
                  <a:gd name="T16" fmla="*/ 8 w 285"/>
                  <a:gd name="T17" fmla="*/ 3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63">
                    <a:moveTo>
                      <a:pt x="8" y="36"/>
                    </a:moveTo>
                    <a:cubicBezTo>
                      <a:pt x="250" y="256"/>
                      <a:pt x="250" y="256"/>
                      <a:pt x="250" y="256"/>
                    </a:cubicBezTo>
                    <a:cubicBezTo>
                      <a:pt x="258" y="263"/>
                      <a:pt x="270" y="262"/>
                      <a:pt x="277" y="255"/>
                    </a:cubicBezTo>
                    <a:cubicBezTo>
                      <a:pt x="277" y="255"/>
                      <a:pt x="277" y="255"/>
                      <a:pt x="277" y="255"/>
                    </a:cubicBezTo>
                    <a:cubicBezTo>
                      <a:pt x="285" y="247"/>
                      <a:pt x="284" y="235"/>
                      <a:pt x="276" y="227"/>
                    </a:cubicBezTo>
                    <a:cubicBezTo>
                      <a:pt x="34" y="7"/>
                      <a:pt x="34" y="7"/>
                      <a:pt x="34" y="7"/>
                    </a:cubicBezTo>
                    <a:cubicBezTo>
                      <a:pt x="26" y="0"/>
                      <a:pt x="14" y="1"/>
                      <a:pt x="7" y="9"/>
                    </a:cubicBezTo>
                    <a:cubicBezTo>
                      <a:pt x="7" y="9"/>
                      <a:pt x="7" y="9"/>
                      <a:pt x="7" y="9"/>
                    </a:cubicBezTo>
                    <a:cubicBezTo>
                      <a:pt x="0" y="16"/>
                      <a:pt x="0" y="29"/>
                      <a:pt x="8" y="3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Freeform 12">
              <a:extLst>
                <a:ext uri="{FF2B5EF4-FFF2-40B4-BE49-F238E27FC236}">
                  <a16:creationId xmlns:a16="http://schemas.microsoft.com/office/drawing/2014/main" id="{82E37266-6433-4C4C-A820-182DB859CD08}"/>
                </a:ext>
              </a:extLst>
            </p:cNvPr>
            <p:cNvSpPr>
              <a:spLocks/>
            </p:cNvSpPr>
            <p:nvPr/>
          </p:nvSpPr>
          <p:spPr bwMode="auto">
            <a:xfrm>
              <a:off x="4922674" y="2683671"/>
              <a:ext cx="1145781" cy="965692"/>
            </a:xfrm>
            <a:custGeom>
              <a:avLst/>
              <a:gdLst>
                <a:gd name="T0" fmla="*/ 778 w 778"/>
                <a:gd name="T1" fmla="*/ 0 h 655"/>
                <a:gd name="T2" fmla="*/ 778 w 778"/>
                <a:gd name="T3" fmla="*/ 655 h 655"/>
                <a:gd name="T4" fmla="*/ 0 w 778"/>
                <a:gd name="T5" fmla="*/ 655 h 655"/>
                <a:gd name="T6" fmla="*/ 0 w 778"/>
                <a:gd name="T7" fmla="*/ 654 h 655"/>
                <a:gd name="T8" fmla="*/ 50 w 778"/>
                <a:gd name="T9" fmla="*/ 491 h 655"/>
                <a:gd name="T10" fmla="*/ 778 w 778"/>
                <a:gd name="T11" fmla="*/ 0 h 655"/>
              </a:gdLst>
              <a:ahLst/>
              <a:cxnLst>
                <a:cxn ang="0">
                  <a:pos x="T0" y="T1"/>
                </a:cxn>
                <a:cxn ang="0">
                  <a:pos x="T2" y="T3"/>
                </a:cxn>
                <a:cxn ang="0">
                  <a:pos x="T4" y="T5"/>
                </a:cxn>
                <a:cxn ang="0">
                  <a:pos x="T6" y="T7"/>
                </a:cxn>
                <a:cxn ang="0">
                  <a:pos x="T8" y="T9"/>
                </a:cxn>
                <a:cxn ang="0">
                  <a:pos x="T10" y="T11"/>
                </a:cxn>
              </a:cxnLst>
              <a:rect l="0" t="0" r="r" b="b"/>
              <a:pathLst>
                <a:path w="778" h="655">
                  <a:moveTo>
                    <a:pt x="778" y="0"/>
                  </a:moveTo>
                  <a:cubicBezTo>
                    <a:pt x="778" y="655"/>
                    <a:pt x="778" y="655"/>
                    <a:pt x="778" y="655"/>
                  </a:cubicBezTo>
                  <a:cubicBezTo>
                    <a:pt x="0" y="655"/>
                    <a:pt x="0" y="655"/>
                    <a:pt x="0" y="655"/>
                  </a:cubicBezTo>
                  <a:cubicBezTo>
                    <a:pt x="0" y="654"/>
                    <a:pt x="0" y="654"/>
                    <a:pt x="0" y="654"/>
                  </a:cubicBezTo>
                  <a:cubicBezTo>
                    <a:pt x="9" y="598"/>
                    <a:pt x="26" y="543"/>
                    <a:pt x="50" y="491"/>
                  </a:cubicBezTo>
                  <a:cubicBezTo>
                    <a:pt x="173" y="215"/>
                    <a:pt x="477" y="5"/>
                    <a:pt x="778"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211019CE-4642-447F-BB6B-F6AFB65CCAC0}"/>
                </a:ext>
              </a:extLst>
            </p:cNvPr>
            <p:cNvSpPr>
              <a:spLocks/>
            </p:cNvSpPr>
            <p:nvPr/>
          </p:nvSpPr>
          <p:spPr bwMode="auto">
            <a:xfrm>
              <a:off x="4887438" y="3689819"/>
              <a:ext cx="1181016" cy="942203"/>
            </a:xfrm>
            <a:custGeom>
              <a:avLst/>
              <a:gdLst>
                <a:gd name="T0" fmla="*/ 802 w 802"/>
                <a:gd name="T1" fmla="*/ 0 h 639"/>
                <a:gd name="T2" fmla="*/ 802 w 802"/>
                <a:gd name="T3" fmla="*/ 639 h 639"/>
                <a:gd name="T4" fmla="*/ 229 w 802"/>
                <a:gd name="T5" fmla="*/ 639 h 639"/>
                <a:gd name="T6" fmla="*/ 128 w 802"/>
                <a:gd name="T7" fmla="*/ 475 h 639"/>
                <a:gd name="T8" fmla="*/ 20 w 802"/>
                <a:gd name="T9" fmla="*/ 0 h 639"/>
                <a:gd name="T10" fmla="*/ 802 w 802"/>
                <a:gd name="T11" fmla="*/ 0 h 639"/>
              </a:gdLst>
              <a:ahLst/>
              <a:cxnLst>
                <a:cxn ang="0">
                  <a:pos x="T0" y="T1"/>
                </a:cxn>
                <a:cxn ang="0">
                  <a:pos x="T2" y="T3"/>
                </a:cxn>
                <a:cxn ang="0">
                  <a:pos x="T4" y="T5"/>
                </a:cxn>
                <a:cxn ang="0">
                  <a:pos x="T6" y="T7"/>
                </a:cxn>
                <a:cxn ang="0">
                  <a:pos x="T8" y="T9"/>
                </a:cxn>
                <a:cxn ang="0">
                  <a:pos x="T10" y="T11"/>
                </a:cxn>
              </a:cxnLst>
              <a:rect l="0" t="0" r="r" b="b"/>
              <a:pathLst>
                <a:path w="802" h="639">
                  <a:moveTo>
                    <a:pt x="802" y="0"/>
                  </a:moveTo>
                  <a:cubicBezTo>
                    <a:pt x="802" y="639"/>
                    <a:pt x="802" y="639"/>
                    <a:pt x="802" y="639"/>
                  </a:cubicBezTo>
                  <a:cubicBezTo>
                    <a:pt x="229" y="639"/>
                    <a:pt x="229" y="639"/>
                    <a:pt x="229" y="639"/>
                  </a:cubicBezTo>
                  <a:cubicBezTo>
                    <a:pt x="194" y="586"/>
                    <a:pt x="160" y="532"/>
                    <a:pt x="128" y="475"/>
                  </a:cubicBezTo>
                  <a:cubicBezTo>
                    <a:pt x="54" y="338"/>
                    <a:pt x="0" y="184"/>
                    <a:pt x="20" y="0"/>
                  </a:cubicBezTo>
                  <a:lnTo>
                    <a:pt x="80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738ABDD6-3EF8-47F0-95CB-10CA0715020F}"/>
                </a:ext>
              </a:extLst>
            </p:cNvPr>
            <p:cNvSpPr>
              <a:spLocks/>
            </p:cNvSpPr>
            <p:nvPr/>
          </p:nvSpPr>
          <p:spPr bwMode="auto">
            <a:xfrm>
              <a:off x="6111519" y="2683671"/>
              <a:ext cx="1132731" cy="965692"/>
            </a:xfrm>
            <a:custGeom>
              <a:avLst/>
              <a:gdLst>
                <a:gd name="T0" fmla="*/ 769 w 769"/>
                <a:gd name="T1" fmla="*/ 655 h 655"/>
                <a:gd name="T2" fmla="*/ 0 w 769"/>
                <a:gd name="T3" fmla="*/ 655 h 655"/>
                <a:gd name="T4" fmla="*/ 0 w 769"/>
                <a:gd name="T5" fmla="*/ 0 h 655"/>
                <a:gd name="T6" fmla="*/ 722 w 769"/>
                <a:gd name="T7" fmla="*/ 491 h 655"/>
                <a:gd name="T8" fmla="*/ 769 w 769"/>
                <a:gd name="T9" fmla="*/ 654 h 655"/>
                <a:gd name="T10" fmla="*/ 769 w 769"/>
                <a:gd name="T11" fmla="*/ 655 h 655"/>
              </a:gdLst>
              <a:ahLst/>
              <a:cxnLst>
                <a:cxn ang="0">
                  <a:pos x="T0" y="T1"/>
                </a:cxn>
                <a:cxn ang="0">
                  <a:pos x="T2" y="T3"/>
                </a:cxn>
                <a:cxn ang="0">
                  <a:pos x="T4" y="T5"/>
                </a:cxn>
                <a:cxn ang="0">
                  <a:pos x="T6" y="T7"/>
                </a:cxn>
                <a:cxn ang="0">
                  <a:pos x="T8" y="T9"/>
                </a:cxn>
                <a:cxn ang="0">
                  <a:pos x="T10" y="T11"/>
                </a:cxn>
              </a:cxnLst>
              <a:rect l="0" t="0" r="r" b="b"/>
              <a:pathLst>
                <a:path w="769" h="655">
                  <a:moveTo>
                    <a:pt x="769" y="655"/>
                  </a:moveTo>
                  <a:cubicBezTo>
                    <a:pt x="0" y="655"/>
                    <a:pt x="0" y="655"/>
                    <a:pt x="0" y="655"/>
                  </a:cubicBezTo>
                  <a:cubicBezTo>
                    <a:pt x="0" y="0"/>
                    <a:pt x="0" y="0"/>
                    <a:pt x="0" y="0"/>
                  </a:cubicBezTo>
                  <a:cubicBezTo>
                    <a:pt x="317" y="7"/>
                    <a:pt x="602" y="201"/>
                    <a:pt x="722" y="491"/>
                  </a:cubicBezTo>
                  <a:cubicBezTo>
                    <a:pt x="743" y="542"/>
                    <a:pt x="759" y="597"/>
                    <a:pt x="769" y="654"/>
                  </a:cubicBezTo>
                  <a:cubicBezTo>
                    <a:pt x="769" y="654"/>
                    <a:pt x="769" y="654"/>
                    <a:pt x="769" y="65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FCFC7BCC-E88B-4DA4-AB02-C2D42EA0F7F3}"/>
                </a:ext>
              </a:extLst>
            </p:cNvPr>
            <p:cNvSpPr>
              <a:spLocks/>
            </p:cNvSpPr>
            <p:nvPr/>
          </p:nvSpPr>
          <p:spPr bwMode="auto">
            <a:xfrm>
              <a:off x="5252836" y="4672476"/>
              <a:ext cx="815619" cy="964388"/>
            </a:xfrm>
            <a:custGeom>
              <a:avLst/>
              <a:gdLst>
                <a:gd name="T0" fmla="*/ 554 w 554"/>
                <a:gd name="T1" fmla="*/ 0 h 654"/>
                <a:gd name="T2" fmla="*/ 554 w 554"/>
                <a:gd name="T3" fmla="*/ 654 h 654"/>
                <a:gd name="T4" fmla="*/ 330 w 554"/>
                <a:gd name="T5" fmla="*/ 654 h 654"/>
                <a:gd name="T6" fmla="*/ 236 w 554"/>
                <a:gd name="T7" fmla="*/ 615 h 654"/>
                <a:gd name="T8" fmla="*/ 197 w 554"/>
                <a:gd name="T9" fmla="*/ 520 h 654"/>
                <a:gd name="T10" fmla="*/ 196 w 554"/>
                <a:gd name="T11" fmla="*/ 490 h 654"/>
                <a:gd name="T12" fmla="*/ 0 w 554"/>
                <a:gd name="T13" fmla="*/ 0 h 654"/>
                <a:gd name="T14" fmla="*/ 554 w 554"/>
                <a:gd name="T15" fmla="*/ 0 h 6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654">
                  <a:moveTo>
                    <a:pt x="554" y="0"/>
                  </a:moveTo>
                  <a:cubicBezTo>
                    <a:pt x="554" y="654"/>
                    <a:pt x="554" y="654"/>
                    <a:pt x="554" y="654"/>
                  </a:cubicBezTo>
                  <a:cubicBezTo>
                    <a:pt x="330" y="654"/>
                    <a:pt x="330" y="654"/>
                    <a:pt x="330" y="654"/>
                  </a:cubicBezTo>
                  <a:cubicBezTo>
                    <a:pt x="293" y="654"/>
                    <a:pt x="260" y="639"/>
                    <a:pt x="236" y="615"/>
                  </a:cubicBezTo>
                  <a:cubicBezTo>
                    <a:pt x="211" y="590"/>
                    <a:pt x="197" y="557"/>
                    <a:pt x="197" y="520"/>
                  </a:cubicBezTo>
                  <a:cubicBezTo>
                    <a:pt x="197" y="510"/>
                    <a:pt x="196" y="500"/>
                    <a:pt x="196" y="490"/>
                  </a:cubicBezTo>
                  <a:cubicBezTo>
                    <a:pt x="187" y="291"/>
                    <a:pt x="96" y="146"/>
                    <a:pt x="0" y="0"/>
                  </a:cubicBezTo>
                  <a:lnTo>
                    <a:pt x="55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AEB6FB8C-434D-4925-A677-40B091BFE565}"/>
                </a:ext>
              </a:extLst>
            </p:cNvPr>
            <p:cNvSpPr>
              <a:spLocks/>
            </p:cNvSpPr>
            <p:nvPr/>
          </p:nvSpPr>
          <p:spPr bwMode="auto">
            <a:xfrm>
              <a:off x="6111519" y="3689819"/>
              <a:ext cx="1181016" cy="942203"/>
            </a:xfrm>
            <a:custGeom>
              <a:avLst/>
              <a:gdLst>
                <a:gd name="T0" fmla="*/ 681 w 802"/>
                <a:gd name="T1" fmla="*/ 475 h 639"/>
                <a:gd name="T2" fmla="*/ 576 w 802"/>
                <a:gd name="T3" fmla="*/ 639 h 639"/>
                <a:gd name="T4" fmla="*/ 0 w 802"/>
                <a:gd name="T5" fmla="*/ 639 h 639"/>
                <a:gd name="T6" fmla="*/ 0 w 802"/>
                <a:gd name="T7" fmla="*/ 0 h 639"/>
                <a:gd name="T8" fmla="*/ 774 w 802"/>
                <a:gd name="T9" fmla="*/ 0 h 639"/>
                <a:gd name="T10" fmla="*/ 681 w 802"/>
                <a:gd name="T11" fmla="*/ 475 h 639"/>
              </a:gdLst>
              <a:ahLst/>
              <a:cxnLst>
                <a:cxn ang="0">
                  <a:pos x="T0" y="T1"/>
                </a:cxn>
                <a:cxn ang="0">
                  <a:pos x="T2" y="T3"/>
                </a:cxn>
                <a:cxn ang="0">
                  <a:pos x="T4" y="T5"/>
                </a:cxn>
                <a:cxn ang="0">
                  <a:pos x="T6" y="T7"/>
                </a:cxn>
                <a:cxn ang="0">
                  <a:pos x="T8" y="T9"/>
                </a:cxn>
                <a:cxn ang="0">
                  <a:pos x="T10" y="T11"/>
                </a:cxn>
              </a:cxnLst>
              <a:rect l="0" t="0" r="r" b="b"/>
              <a:pathLst>
                <a:path w="802" h="639">
                  <a:moveTo>
                    <a:pt x="681" y="475"/>
                  </a:moveTo>
                  <a:cubicBezTo>
                    <a:pt x="649" y="532"/>
                    <a:pt x="612" y="585"/>
                    <a:pt x="576" y="639"/>
                  </a:cubicBezTo>
                  <a:cubicBezTo>
                    <a:pt x="0" y="639"/>
                    <a:pt x="0" y="639"/>
                    <a:pt x="0" y="639"/>
                  </a:cubicBezTo>
                  <a:cubicBezTo>
                    <a:pt x="0" y="0"/>
                    <a:pt x="0" y="0"/>
                    <a:pt x="0" y="0"/>
                  </a:cubicBezTo>
                  <a:cubicBezTo>
                    <a:pt x="774" y="0"/>
                    <a:pt x="774" y="0"/>
                    <a:pt x="774" y="0"/>
                  </a:cubicBezTo>
                  <a:cubicBezTo>
                    <a:pt x="802" y="203"/>
                    <a:pt x="753" y="347"/>
                    <a:pt x="681" y="4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8A392F61-BA34-467F-B678-1371F12892F8}"/>
                </a:ext>
              </a:extLst>
            </p:cNvPr>
            <p:cNvSpPr>
              <a:spLocks/>
            </p:cNvSpPr>
            <p:nvPr/>
          </p:nvSpPr>
          <p:spPr bwMode="auto">
            <a:xfrm>
              <a:off x="6111519" y="4672476"/>
              <a:ext cx="819534" cy="964388"/>
            </a:xfrm>
            <a:custGeom>
              <a:avLst/>
              <a:gdLst>
                <a:gd name="T0" fmla="*/ 556 w 556"/>
                <a:gd name="T1" fmla="*/ 0 h 654"/>
                <a:gd name="T2" fmla="*/ 371 w 556"/>
                <a:gd name="T3" fmla="*/ 490 h 654"/>
                <a:gd name="T4" fmla="*/ 371 w 556"/>
                <a:gd name="T5" fmla="*/ 503 h 654"/>
                <a:gd name="T6" fmla="*/ 371 w 556"/>
                <a:gd name="T7" fmla="*/ 520 h 654"/>
                <a:gd name="T8" fmla="*/ 237 w 556"/>
                <a:gd name="T9" fmla="*/ 654 h 654"/>
                <a:gd name="T10" fmla="*/ 0 w 556"/>
                <a:gd name="T11" fmla="*/ 654 h 654"/>
                <a:gd name="T12" fmla="*/ 0 w 556"/>
                <a:gd name="T13" fmla="*/ 0 h 654"/>
                <a:gd name="T14" fmla="*/ 556 w 556"/>
                <a:gd name="T15" fmla="*/ 0 h 6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654">
                  <a:moveTo>
                    <a:pt x="556" y="0"/>
                  </a:moveTo>
                  <a:cubicBezTo>
                    <a:pt x="462" y="138"/>
                    <a:pt x="375" y="281"/>
                    <a:pt x="371" y="490"/>
                  </a:cubicBezTo>
                  <a:cubicBezTo>
                    <a:pt x="371" y="494"/>
                    <a:pt x="371" y="498"/>
                    <a:pt x="371" y="503"/>
                  </a:cubicBezTo>
                  <a:cubicBezTo>
                    <a:pt x="371" y="520"/>
                    <a:pt x="371" y="520"/>
                    <a:pt x="371" y="520"/>
                  </a:cubicBezTo>
                  <a:cubicBezTo>
                    <a:pt x="371" y="594"/>
                    <a:pt x="311" y="654"/>
                    <a:pt x="237" y="654"/>
                  </a:cubicBezTo>
                  <a:cubicBezTo>
                    <a:pt x="0" y="654"/>
                    <a:pt x="0" y="654"/>
                    <a:pt x="0" y="654"/>
                  </a:cubicBezTo>
                  <a:cubicBezTo>
                    <a:pt x="0" y="0"/>
                    <a:pt x="0" y="0"/>
                    <a:pt x="0" y="0"/>
                  </a:cubicBezTo>
                  <a:lnTo>
                    <a:pt x="55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9" name="TextBox 28">
            <a:extLst>
              <a:ext uri="{FF2B5EF4-FFF2-40B4-BE49-F238E27FC236}">
                <a16:creationId xmlns:a16="http://schemas.microsoft.com/office/drawing/2014/main" id="{9183811A-5BA1-4A39-8838-1293B6BB53D8}"/>
              </a:ext>
            </a:extLst>
          </p:cNvPr>
          <p:cNvSpPr txBox="1"/>
          <p:nvPr/>
        </p:nvSpPr>
        <p:spPr>
          <a:xfrm>
            <a:off x="7283557" y="2410553"/>
            <a:ext cx="2964265" cy="369332"/>
          </a:xfrm>
          <a:prstGeom prst="rect">
            <a:avLst/>
          </a:prstGeom>
          <a:noFill/>
        </p:spPr>
        <p:txBody>
          <a:bodyPr wrap="square">
            <a:spAutoFit/>
          </a:bodyPr>
          <a:lstStyle/>
          <a:p>
            <a:r>
              <a:rPr lang="en-US" b="1" i="0" dirty="0">
                <a:solidFill>
                  <a:srgbClr val="666666"/>
                </a:solidFill>
                <a:effectLst/>
                <a:latin typeface="Montserrat" panose="00000500000000000000" pitchFamily="2" charset="0"/>
              </a:rPr>
              <a:t>Product Placement</a:t>
            </a:r>
          </a:p>
        </p:txBody>
      </p:sp>
      <p:sp>
        <p:nvSpPr>
          <p:cNvPr id="31" name="TextBox 30">
            <a:extLst>
              <a:ext uri="{FF2B5EF4-FFF2-40B4-BE49-F238E27FC236}">
                <a16:creationId xmlns:a16="http://schemas.microsoft.com/office/drawing/2014/main" id="{3E52C2F2-0C38-448E-9C19-A34F514B16CC}"/>
              </a:ext>
            </a:extLst>
          </p:cNvPr>
          <p:cNvSpPr txBox="1"/>
          <p:nvPr/>
        </p:nvSpPr>
        <p:spPr>
          <a:xfrm>
            <a:off x="1843051" y="2238299"/>
            <a:ext cx="4787008" cy="369332"/>
          </a:xfrm>
          <a:prstGeom prst="rect">
            <a:avLst/>
          </a:prstGeom>
          <a:noFill/>
        </p:spPr>
        <p:txBody>
          <a:bodyPr wrap="square">
            <a:spAutoFit/>
          </a:bodyPr>
          <a:lstStyle/>
          <a:p>
            <a:r>
              <a:rPr lang="en-US" b="1" i="0" dirty="0">
                <a:solidFill>
                  <a:srgbClr val="666666"/>
                </a:solidFill>
                <a:effectLst/>
                <a:latin typeface="Montserrat" panose="00000500000000000000" pitchFamily="2" charset="0"/>
              </a:rPr>
              <a:t>Customer Behavior</a:t>
            </a:r>
            <a:r>
              <a:rPr lang="en-US" b="0" i="0" dirty="0">
                <a:solidFill>
                  <a:srgbClr val="666666"/>
                </a:solidFill>
                <a:effectLst/>
                <a:latin typeface="Montserrat" panose="00000500000000000000" pitchFamily="2" charset="0"/>
              </a:rPr>
              <a:t> </a:t>
            </a:r>
            <a:endParaRPr lang="en-US" b="1" i="0" dirty="0">
              <a:solidFill>
                <a:srgbClr val="666666"/>
              </a:solidFill>
              <a:effectLst/>
              <a:latin typeface="Montserrat" panose="00000500000000000000" pitchFamily="2" charset="0"/>
            </a:endParaRPr>
          </a:p>
        </p:txBody>
      </p:sp>
      <p:sp>
        <p:nvSpPr>
          <p:cNvPr id="33" name="TextBox 32">
            <a:extLst>
              <a:ext uri="{FF2B5EF4-FFF2-40B4-BE49-F238E27FC236}">
                <a16:creationId xmlns:a16="http://schemas.microsoft.com/office/drawing/2014/main" id="{86311C31-EE64-44DC-8700-1A3FB0B3B18D}"/>
              </a:ext>
            </a:extLst>
          </p:cNvPr>
          <p:cNvSpPr txBox="1"/>
          <p:nvPr/>
        </p:nvSpPr>
        <p:spPr>
          <a:xfrm>
            <a:off x="1559497" y="3827131"/>
            <a:ext cx="2694174" cy="369332"/>
          </a:xfrm>
          <a:prstGeom prst="rect">
            <a:avLst/>
          </a:prstGeom>
          <a:noFill/>
        </p:spPr>
        <p:txBody>
          <a:bodyPr wrap="square">
            <a:spAutoFit/>
          </a:bodyPr>
          <a:lstStyle/>
          <a:p>
            <a:r>
              <a:rPr lang="en-US" b="1" i="0" dirty="0">
                <a:solidFill>
                  <a:srgbClr val="666666"/>
                </a:solidFill>
                <a:effectLst/>
                <a:latin typeface="Montserrat" panose="00000500000000000000" pitchFamily="2" charset="0"/>
              </a:rPr>
              <a:t>Fraud Detection</a:t>
            </a:r>
            <a:r>
              <a:rPr lang="en-US" b="0" i="0" dirty="0">
                <a:solidFill>
                  <a:srgbClr val="666666"/>
                </a:solidFill>
                <a:effectLst/>
                <a:latin typeface="Montserrat" panose="00000500000000000000" pitchFamily="2" charset="0"/>
              </a:rPr>
              <a:t> </a:t>
            </a:r>
            <a:endParaRPr lang="en-US" b="1" dirty="0">
              <a:solidFill>
                <a:srgbClr val="666666"/>
              </a:solidFill>
              <a:latin typeface="Montserrat" panose="00000500000000000000" pitchFamily="2" charset="0"/>
            </a:endParaRPr>
          </a:p>
        </p:txBody>
      </p:sp>
      <p:sp>
        <p:nvSpPr>
          <p:cNvPr id="35" name="TextBox 34">
            <a:extLst>
              <a:ext uri="{FF2B5EF4-FFF2-40B4-BE49-F238E27FC236}">
                <a16:creationId xmlns:a16="http://schemas.microsoft.com/office/drawing/2014/main" id="{1B74F3D3-CD86-49E8-B822-D67F7CFA9186}"/>
              </a:ext>
            </a:extLst>
          </p:cNvPr>
          <p:cNvSpPr txBox="1"/>
          <p:nvPr/>
        </p:nvSpPr>
        <p:spPr>
          <a:xfrm>
            <a:off x="7925027" y="3846135"/>
            <a:ext cx="2057173" cy="923330"/>
          </a:xfrm>
          <a:prstGeom prst="rect">
            <a:avLst/>
          </a:prstGeom>
          <a:noFill/>
        </p:spPr>
        <p:txBody>
          <a:bodyPr wrap="square">
            <a:spAutoFit/>
          </a:bodyPr>
          <a:lstStyle/>
          <a:p>
            <a:r>
              <a:rPr lang="en-US" b="1" i="0" dirty="0">
                <a:solidFill>
                  <a:srgbClr val="666666"/>
                </a:solidFill>
                <a:effectLst/>
                <a:latin typeface="Montserrat" panose="00000500000000000000" pitchFamily="2" charset="0"/>
              </a:rPr>
              <a:t>Deliver online marketing Campaigns</a:t>
            </a:r>
            <a:endParaRPr lang="en-US" b="1" dirty="0"/>
          </a:p>
        </p:txBody>
      </p:sp>
      <p:pic>
        <p:nvPicPr>
          <p:cNvPr id="36" name="Graphic 35" descr="Users">
            <a:extLst>
              <a:ext uri="{FF2B5EF4-FFF2-40B4-BE49-F238E27FC236}">
                <a16:creationId xmlns:a16="http://schemas.microsoft.com/office/drawing/2014/main" id="{E4B9BEBE-AED2-4232-8DFC-88E8ADAD6C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081" y="2853345"/>
            <a:ext cx="730242" cy="730242"/>
          </a:xfrm>
          <a:prstGeom prst="rect">
            <a:avLst/>
          </a:prstGeom>
        </p:spPr>
      </p:pic>
      <p:pic>
        <p:nvPicPr>
          <p:cNvPr id="37" name="Graphic 36" descr="Shopping cart">
            <a:extLst>
              <a:ext uri="{FF2B5EF4-FFF2-40B4-BE49-F238E27FC236}">
                <a16:creationId xmlns:a16="http://schemas.microsoft.com/office/drawing/2014/main" id="{1045F905-0C5D-4F2E-9B0E-4F136C82EA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5335" y="2836858"/>
            <a:ext cx="730242" cy="730242"/>
          </a:xfrm>
          <a:prstGeom prst="rect">
            <a:avLst/>
          </a:prstGeom>
        </p:spPr>
      </p:pic>
      <p:pic>
        <p:nvPicPr>
          <p:cNvPr id="38" name="Graphic 37" descr="Bar chart">
            <a:extLst>
              <a:ext uri="{FF2B5EF4-FFF2-40B4-BE49-F238E27FC236}">
                <a16:creationId xmlns:a16="http://schemas.microsoft.com/office/drawing/2014/main" id="{43DCA1AD-1905-48B5-AC92-9B8B23678E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9316" y="3868937"/>
            <a:ext cx="503802" cy="503802"/>
          </a:xfrm>
          <a:prstGeom prst="rect">
            <a:avLst/>
          </a:prstGeom>
        </p:spPr>
      </p:pic>
      <p:grpSp>
        <p:nvGrpSpPr>
          <p:cNvPr id="43" name="Google Shape;862;p49">
            <a:extLst>
              <a:ext uri="{FF2B5EF4-FFF2-40B4-BE49-F238E27FC236}">
                <a16:creationId xmlns:a16="http://schemas.microsoft.com/office/drawing/2014/main" id="{EBE4B2EB-3A9D-4E09-A08D-308963CF4948}"/>
              </a:ext>
            </a:extLst>
          </p:cNvPr>
          <p:cNvGrpSpPr/>
          <p:nvPr/>
        </p:nvGrpSpPr>
        <p:grpSpPr>
          <a:xfrm>
            <a:off x="4911649" y="3814457"/>
            <a:ext cx="523572" cy="558282"/>
            <a:chOff x="3951850" y="2985350"/>
            <a:chExt cx="407950" cy="416500"/>
          </a:xfrm>
        </p:grpSpPr>
        <p:sp>
          <p:nvSpPr>
            <p:cNvPr id="44" name="Google Shape;863;p49">
              <a:extLst>
                <a:ext uri="{FF2B5EF4-FFF2-40B4-BE49-F238E27FC236}">
                  <a16:creationId xmlns:a16="http://schemas.microsoft.com/office/drawing/2014/main" id="{88C20814-B7DE-4CB1-AD62-DDBC18679C90}"/>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4;p49">
              <a:extLst>
                <a:ext uri="{FF2B5EF4-FFF2-40B4-BE49-F238E27FC236}">
                  <a16:creationId xmlns:a16="http://schemas.microsoft.com/office/drawing/2014/main" id="{4D2EAE51-47F0-43CB-8E8D-508C878F169E}"/>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5;p49">
              <a:extLst>
                <a:ext uri="{FF2B5EF4-FFF2-40B4-BE49-F238E27FC236}">
                  <a16:creationId xmlns:a16="http://schemas.microsoft.com/office/drawing/2014/main" id="{8556CEDC-367E-40C2-AD96-91216C458032}"/>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6;p49">
              <a:extLst>
                <a:ext uri="{FF2B5EF4-FFF2-40B4-BE49-F238E27FC236}">
                  <a16:creationId xmlns:a16="http://schemas.microsoft.com/office/drawing/2014/main" id="{5941A989-8F2E-42E8-8294-E9748F1CA864}"/>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450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A6F3A7-BF7F-4615-A9F0-678399B84BBA}"/>
              </a:ext>
            </a:extLst>
          </p:cNvPr>
          <p:cNvSpPr>
            <a:spLocks noGrp="1"/>
          </p:cNvSpPr>
          <p:nvPr>
            <p:ph type="sldNum" sz="quarter" idx="12"/>
          </p:nvPr>
        </p:nvSpPr>
        <p:spPr/>
        <p:txBody>
          <a:bodyPr/>
          <a:lstStyle/>
          <a:p>
            <a:fld id="{D325CB3F-26C9-44D7-A7CB-40F86C5CE4B1}" type="slidenum">
              <a:rPr lang="en-US" smtClean="0"/>
              <a:t>8</a:t>
            </a:fld>
            <a:endParaRPr lang="en-US"/>
          </a:p>
        </p:txBody>
      </p:sp>
      <p:sp>
        <p:nvSpPr>
          <p:cNvPr id="6" name="TextBox 5">
            <a:extLst>
              <a:ext uri="{FF2B5EF4-FFF2-40B4-BE49-F238E27FC236}">
                <a16:creationId xmlns:a16="http://schemas.microsoft.com/office/drawing/2014/main" id="{73D58763-0A0A-4AAA-9B79-A58BFC7CEA91}"/>
              </a:ext>
            </a:extLst>
          </p:cNvPr>
          <p:cNvSpPr txBox="1"/>
          <p:nvPr/>
        </p:nvSpPr>
        <p:spPr>
          <a:xfrm>
            <a:off x="4871864" y="-95188"/>
            <a:ext cx="4582223" cy="707886"/>
          </a:xfrm>
          <a:prstGeom prst="rect">
            <a:avLst/>
          </a:prstGeom>
          <a:noFill/>
        </p:spPr>
        <p:txBody>
          <a:bodyPr wrap="square" rtlCol="0">
            <a:spAutoFit/>
          </a:bodyPr>
          <a:lstStyle/>
          <a:p>
            <a:r>
              <a:rPr lang="en-US" sz="4000" b="1" u="sng" dirty="0">
                <a:solidFill>
                  <a:schemeClr val="accent5">
                    <a:lumMod val="75000"/>
                  </a:schemeClr>
                </a:solidFill>
                <a:latin typeface="Times New Roman" panose="02020603050405020304" pitchFamily="18" charset="0"/>
                <a:cs typeface="Times New Roman" panose="02020603050405020304" pitchFamily="18" charset="0"/>
              </a:rPr>
              <a:t>Objective</a:t>
            </a:r>
          </a:p>
        </p:txBody>
      </p:sp>
      <p:graphicFrame>
        <p:nvGraphicFramePr>
          <p:cNvPr id="8" name="Diagram 7">
            <a:extLst>
              <a:ext uri="{FF2B5EF4-FFF2-40B4-BE49-F238E27FC236}">
                <a16:creationId xmlns:a16="http://schemas.microsoft.com/office/drawing/2014/main" id="{F0B91AB4-3FBB-4787-859A-4F0EBC5F00F8}"/>
              </a:ext>
            </a:extLst>
          </p:cNvPr>
          <p:cNvGraphicFramePr/>
          <p:nvPr>
            <p:extLst>
              <p:ext uri="{D42A27DB-BD31-4B8C-83A1-F6EECF244321}">
                <p14:modId xmlns:p14="http://schemas.microsoft.com/office/powerpoint/2010/main" val="1336878616"/>
              </p:ext>
            </p:extLst>
          </p:nvPr>
        </p:nvGraphicFramePr>
        <p:xfrm>
          <a:off x="2032000" y="105273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3" name="3D Model 2" descr="Shopping cart">
                <a:extLst>
                  <a:ext uri="{FF2B5EF4-FFF2-40B4-BE49-F238E27FC236}">
                    <a16:creationId xmlns:a16="http://schemas.microsoft.com/office/drawing/2014/main" id="{54B1DD4E-E3C0-0EEA-5C29-C0E15D4F37F0}"/>
                  </a:ext>
                </a:extLst>
              </p:cNvPr>
              <p:cNvGraphicFramePr>
                <a:graphicFrameLocks noChangeAspect="1"/>
              </p:cNvGraphicFramePr>
              <p:nvPr>
                <p:extLst>
                  <p:ext uri="{D42A27DB-BD31-4B8C-83A1-F6EECF244321}">
                    <p14:modId xmlns:p14="http://schemas.microsoft.com/office/powerpoint/2010/main" val="2196003811"/>
                  </p:ext>
                </p:extLst>
              </p:nvPr>
            </p:nvGraphicFramePr>
            <p:xfrm>
              <a:off x="-22854" y="1988840"/>
              <a:ext cx="3168352" cy="3024336"/>
            </p:xfrm>
            <a:graphic>
              <a:graphicData uri="http://schemas.microsoft.com/office/drawing/2017/model3d">
                <am3d:model3d r:embed="rId7">
                  <am3d:spPr>
                    <a:xfrm>
                      <a:off x="0" y="0"/>
                      <a:ext cx="3168352" cy="3024336"/>
                    </a:xfrm>
                    <a:prstGeom prst="rect">
                      <a:avLst/>
                    </a:prstGeom>
                  </am3d:spPr>
                  <am3d:camera>
                    <am3d:pos x="0" y="0" z="68201210"/>
                    <am3d:up dx="0" dy="36000000" dz="0"/>
                    <am3d:lookAt x="0" y="0" z="0"/>
                    <am3d:perspective fov="2700000"/>
                  </am3d:camera>
                  <am3d:trans>
                    <am3d:meterPerModelUnit n="4871743" d="1000000"/>
                    <am3d:preTrans dx="0" dy="-18036920" dz="-374796"/>
                    <am3d:scale>
                      <am3d:sx n="1000000" d="1000000"/>
                      <am3d:sy n="1000000" d="1000000"/>
                      <am3d:sz n="1000000" d="1000000"/>
                    </am3d:scale>
                    <am3d:rot ax="890512" ay="2967944" az="683221"/>
                    <am3d:postTrans dx="0" dy="0" dz="0"/>
                  </am3d:trans>
                  <am3d:raster rName="Office3DRenderer" rVer="16.0.8326">
                    <am3d:blip r:embed="rId8"/>
                  </am3d:raster>
                  <am3d:objViewport viewportSz="34449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hopping cart">
                <a:extLst>
                  <a:ext uri="{FF2B5EF4-FFF2-40B4-BE49-F238E27FC236}">
                    <a16:creationId xmlns:a16="http://schemas.microsoft.com/office/drawing/2014/main" id="{54B1DD4E-E3C0-0EEA-5C29-C0E15D4F37F0}"/>
                  </a:ext>
                </a:extLst>
              </p:cNvPr>
              <p:cNvPicPr>
                <a:picLocks noGrp="1" noRot="1" noChangeAspect="1" noMove="1" noResize="1" noEditPoints="1" noAdjustHandles="1" noChangeArrowheads="1" noChangeShapeType="1" noCrop="1"/>
              </p:cNvPicPr>
              <p:nvPr/>
            </p:nvPicPr>
            <p:blipFill>
              <a:blip r:embed="rId8"/>
              <a:stretch>
                <a:fillRect/>
              </a:stretch>
            </p:blipFill>
            <p:spPr>
              <a:xfrm>
                <a:off x="-22854" y="1988840"/>
                <a:ext cx="3168352" cy="3024336"/>
              </a:xfrm>
              <a:prstGeom prst="rect">
                <a:avLst/>
              </a:prstGeom>
            </p:spPr>
          </p:pic>
        </mc:Fallback>
      </mc:AlternateContent>
      <p:pic>
        <p:nvPicPr>
          <p:cNvPr id="10" name="Graphic 9" descr="Customer review with solid fill">
            <a:extLst>
              <a:ext uri="{FF2B5EF4-FFF2-40B4-BE49-F238E27FC236}">
                <a16:creationId xmlns:a16="http://schemas.microsoft.com/office/drawing/2014/main" id="{BC2A5748-F635-4D1C-F58C-30AB2A601E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8822" y="1587404"/>
            <a:ext cx="669240" cy="669240"/>
          </a:xfrm>
          <a:prstGeom prst="rect">
            <a:avLst/>
          </a:prstGeom>
        </p:spPr>
      </p:pic>
      <p:pic>
        <p:nvPicPr>
          <p:cNvPr id="12" name="Graphic 11" descr="Brain in head with solid fill">
            <a:extLst>
              <a:ext uri="{FF2B5EF4-FFF2-40B4-BE49-F238E27FC236}">
                <a16:creationId xmlns:a16="http://schemas.microsoft.com/office/drawing/2014/main" id="{51B7CC2D-CC1F-AB72-83E9-EE3C3A180C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32000" y="1536094"/>
            <a:ext cx="905492" cy="905492"/>
          </a:xfrm>
          <a:prstGeom prst="rect">
            <a:avLst/>
          </a:prstGeom>
        </p:spPr>
      </p:pic>
      <p:pic>
        <p:nvPicPr>
          <p:cNvPr id="16" name="Graphic 15" descr="Man and woman with solid fill">
            <a:extLst>
              <a:ext uri="{FF2B5EF4-FFF2-40B4-BE49-F238E27FC236}">
                <a16:creationId xmlns:a16="http://schemas.microsoft.com/office/drawing/2014/main" id="{96D83ADA-3628-0A7D-C524-B9F4141A8A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90445" y="4997870"/>
            <a:ext cx="833484" cy="833484"/>
          </a:xfrm>
          <a:prstGeom prst="rect">
            <a:avLst/>
          </a:prstGeom>
        </p:spPr>
      </p:pic>
      <p:pic>
        <p:nvPicPr>
          <p:cNvPr id="20" name="Graphic 19" descr="Target Audience with solid fill">
            <a:extLst>
              <a:ext uri="{FF2B5EF4-FFF2-40B4-BE49-F238E27FC236}">
                <a16:creationId xmlns:a16="http://schemas.microsoft.com/office/drawing/2014/main" id="{0175AF52-68D8-B7FC-77E0-AD4D47EEDA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38822" y="4601357"/>
            <a:ext cx="914400" cy="914400"/>
          </a:xfrm>
          <a:prstGeom prst="rect">
            <a:avLst/>
          </a:prstGeom>
        </p:spPr>
      </p:pic>
    </p:spTree>
    <p:extLst>
      <p:ext uri="{BB962C8B-B14F-4D97-AF65-F5344CB8AC3E}">
        <p14:creationId xmlns:p14="http://schemas.microsoft.com/office/powerpoint/2010/main" val="1093107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F6E0BC-0573-4D07-A641-FA9E415B844E}"/>
              </a:ext>
            </a:extLst>
          </p:cNvPr>
          <p:cNvSpPr>
            <a:spLocks noGrp="1"/>
          </p:cNvSpPr>
          <p:nvPr>
            <p:ph type="sldNum" sz="quarter" idx="12"/>
          </p:nvPr>
        </p:nvSpPr>
        <p:spPr/>
        <p:txBody>
          <a:bodyPr/>
          <a:lstStyle/>
          <a:p>
            <a:fld id="{D325CB3F-26C9-44D7-A7CB-40F86C5CE4B1}" type="slidenum">
              <a:rPr lang="en-US" smtClean="0"/>
              <a:t>9</a:t>
            </a:fld>
            <a:endParaRPr lang="en-US"/>
          </a:p>
        </p:txBody>
      </p:sp>
      <p:sp>
        <p:nvSpPr>
          <p:cNvPr id="9" name="TextBox 8">
            <a:extLst>
              <a:ext uri="{FF2B5EF4-FFF2-40B4-BE49-F238E27FC236}">
                <a16:creationId xmlns:a16="http://schemas.microsoft.com/office/drawing/2014/main" id="{5BB43FEA-8225-4CDB-B680-15726996D666}"/>
              </a:ext>
            </a:extLst>
          </p:cNvPr>
          <p:cNvSpPr txBox="1"/>
          <p:nvPr/>
        </p:nvSpPr>
        <p:spPr>
          <a:xfrm>
            <a:off x="4007768" y="111752"/>
            <a:ext cx="5328592" cy="830997"/>
          </a:xfrm>
          <a:prstGeom prst="rect">
            <a:avLst/>
          </a:prstGeom>
          <a:noFill/>
        </p:spPr>
        <p:txBody>
          <a:bodyPr wrap="square" rtlCol="0">
            <a:spAutoFit/>
          </a:bodyPr>
          <a:lstStyle/>
          <a:p>
            <a:r>
              <a:rPr lang="en-US" sz="4800" u="sng" dirty="0">
                <a:solidFill>
                  <a:schemeClr val="bg1"/>
                </a:solidFill>
                <a:latin typeface="Times New Roman" panose="02020603050405020304" pitchFamily="18" charset="0"/>
                <a:cs typeface="Times New Roman" panose="02020603050405020304" pitchFamily="18" charset="0"/>
              </a:rPr>
              <a:t>Problem Statement</a:t>
            </a:r>
            <a:endParaRPr lang="en-US" sz="4800" u="sng" dirty="0"/>
          </a:p>
        </p:txBody>
      </p:sp>
      <p:pic>
        <p:nvPicPr>
          <p:cNvPr id="11" name="Picture 10">
            <a:extLst>
              <a:ext uri="{FF2B5EF4-FFF2-40B4-BE49-F238E27FC236}">
                <a16:creationId xmlns:a16="http://schemas.microsoft.com/office/drawing/2014/main" id="{25AF743E-E032-470F-B4BE-5B41A2B4C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21" y="-25308"/>
            <a:ext cx="2121749" cy="1438084"/>
          </a:xfrm>
          <a:prstGeom prst="rect">
            <a:avLst/>
          </a:prstGeom>
        </p:spPr>
      </p:pic>
      <p:sp>
        <p:nvSpPr>
          <p:cNvPr id="13" name="Rectangle: Single Corner Rounded 12">
            <a:extLst>
              <a:ext uri="{FF2B5EF4-FFF2-40B4-BE49-F238E27FC236}">
                <a16:creationId xmlns:a16="http://schemas.microsoft.com/office/drawing/2014/main" id="{F91922A0-D346-4DA0-BE9D-38F89D6326D5}"/>
              </a:ext>
            </a:extLst>
          </p:cNvPr>
          <p:cNvSpPr/>
          <p:nvPr/>
        </p:nvSpPr>
        <p:spPr>
          <a:xfrm>
            <a:off x="1513777" y="1916832"/>
            <a:ext cx="45719" cy="457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Diagonal Corners Rounded 13">
            <a:extLst>
              <a:ext uri="{FF2B5EF4-FFF2-40B4-BE49-F238E27FC236}">
                <a16:creationId xmlns:a16="http://schemas.microsoft.com/office/drawing/2014/main" id="{92F2E28B-7FC5-4855-AD0A-67A0198BAA31}"/>
              </a:ext>
            </a:extLst>
          </p:cNvPr>
          <p:cNvSpPr/>
          <p:nvPr/>
        </p:nvSpPr>
        <p:spPr>
          <a:xfrm>
            <a:off x="1533052" y="1720320"/>
            <a:ext cx="9865096" cy="449761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Rectangle: Single Corner Rounded 14">
            <a:extLst>
              <a:ext uri="{FF2B5EF4-FFF2-40B4-BE49-F238E27FC236}">
                <a16:creationId xmlns:a16="http://schemas.microsoft.com/office/drawing/2014/main" id="{54632003-A1A9-4230-A93B-B55AAF2BEAFC}"/>
              </a:ext>
            </a:extLst>
          </p:cNvPr>
          <p:cNvSpPr/>
          <p:nvPr/>
        </p:nvSpPr>
        <p:spPr>
          <a:xfrm>
            <a:off x="2063552" y="2060848"/>
            <a:ext cx="45719" cy="457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C5533F6-3496-4FDA-929F-098AA923830D}"/>
              </a:ext>
            </a:extLst>
          </p:cNvPr>
          <p:cNvSpPr txBox="1"/>
          <p:nvPr/>
        </p:nvSpPr>
        <p:spPr>
          <a:xfrm>
            <a:off x="1991544" y="1956811"/>
            <a:ext cx="8758687" cy="4024628"/>
          </a:xfrm>
          <a:prstGeom prst="rect">
            <a:avLst/>
          </a:prstGeom>
          <a:noFill/>
        </p:spPr>
        <p:txBody>
          <a:bodyPr wrap="square" rtlCol="0">
            <a:spAutoFit/>
          </a:bodyPr>
          <a:lstStyle/>
          <a:p>
            <a:pPr marL="0" marR="0">
              <a:lnSpc>
                <a:spcPct val="107000"/>
              </a:lnSpc>
              <a:spcBef>
                <a:spcPts val="0"/>
              </a:spcBef>
              <a:spcAft>
                <a:spcPts val="800"/>
              </a:spcAft>
            </a:pPr>
            <a:r>
              <a:rPr lang="en-US" sz="2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Nowadays people buy daily goods from </a:t>
            </a:r>
            <a:r>
              <a:rPr lang="en-US" sz="24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online e-commerce website where we can purchase products from nearby grocery shops.</a:t>
            </a:r>
            <a:r>
              <a:rPr lang="en-US" sz="2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There are many supermarkets that provide goods to their customer. The problem many retailers face is the placement of the items. They are unaware of the purchasing habits of the customer so they don’t know which items should be placed together in their store. With the help of r</a:t>
            </a:r>
            <a:r>
              <a:rPr lang="en-US" sz="2400" dirty="0">
                <a:solidFill>
                  <a:srgbClr val="002060"/>
                </a:solidFill>
                <a:latin typeface="Times New Roman" panose="02020603050405020304" pitchFamily="18" charset="0"/>
                <a:cs typeface="Times New Roman" panose="02020603050405020304" pitchFamily="18" charset="0"/>
              </a:rPr>
              <a:t>ecommendation system </a:t>
            </a:r>
            <a:r>
              <a:rPr lang="en-US" sz="24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we can predict which previously purchase products will be customers next order</a:t>
            </a:r>
            <a:r>
              <a:rPr lang="en-US" sz="2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Also decisions like which item to stock more, cross selling, up selling, store shelf arrangement are determined.</a:t>
            </a:r>
            <a:endParaRPr lang="en-US" sz="2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6657714"/>
      </p:ext>
    </p:extLst>
  </p:cSld>
  <p:clrMapOvr>
    <a:masterClrMapping/>
  </p:clrMapOvr>
</p:sld>
</file>

<file path=ppt/theme/theme1.xml><?xml version="1.0" encoding="utf-8"?>
<a:theme xmlns:a="http://schemas.openxmlformats.org/drawingml/2006/main" name="Custom Design">
  <a:themeElements>
    <a:clrScheme name="Sho-Template06">
      <a:dk1>
        <a:sysClr val="windowText" lastClr="000000"/>
      </a:dk1>
      <a:lt1>
        <a:sysClr val="window" lastClr="FFFFFF"/>
      </a:lt1>
      <a:dk2>
        <a:srgbClr val="3D4149"/>
      </a:dk2>
      <a:lt2>
        <a:srgbClr val="E7E6E6"/>
      </a:lt2>
      <a:accent1>
        <a:srgbClr val="403551"/>
      </a:accent1>
      <a:accent2>
        <a:srgbClr val="D0343C"/>
      </a:accent2>
      <a:accent3>
        <a:srgbClr val="F9BE75"/>
      </a:accent3>
      <a:accent4>
        <a:srgbClr val="8DB1C4"/>
      </a:accent4>
      <a:accent5>
        <a:srgbClr val="615474"/>
      </a:accent5>
      <a:accent6>
        <a:srgbClr val="E4625C"/>
      </a:accent6>
      <a:hlink>
        <a:srgbClr val="E4625C"/>
      </a:hlink>
      <a:folHlink>
        <a:srgbClr val="D034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theme">
  <a:themeElements>
    <a:clrScheme name="Sho-Template06">
      <a:dk1>
        <a:sysClr val="windowText" lastClr="000000"/>
      </a:dk1>
      <a:lt1>
        <a:sysClr val="window" lastClr="FFFFFF"/>
      </a:lt1>
      <a:dk2>
        <a:srgbClr val="3D4149"/>
      </a:dk2>
      <a:lt2>
        <a:srgbClr val="E7E6E6"/>
      </a:lt2>
      <a:accent1>
        <a:srgbClr val="403551"/>
      </a:accent1>
      <a:accent2>
        <a:srgbClr val="D0343C"/>
      </a:accent2>
      <a:accent3>
        <a:srgbClr val="F9BE75"/>
      </a:accent3>
      <a:accent4>
        <a:srgbClr val="8DB1C4"/>
      </a:accent4>
      <a:accent5>
        <a:srgbClr val="615474"/>
      </a:accent5>
      <a:accent6>
        <a:srgbClr val="E4625C"/>
      </a:accent6>
      <a:hlink>
        <a:srgbClr val="E4625C"/>
      </a:hlink>
      <a:folHlink>
        <a:srgbClr val="D0343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oweet">
  <a:themeElements>
    <a:clrScheme name="Sho-RETRO">
      <a:dk1>
        <a:srgbClr val="231F20"/>
      </a:dk1>
      <a:lt1>
        <a:sysClr val="window" lastClr="FFFFFF"/>
      </a:lt1>
      <a:dk2>
        <a:srgbClr val="1E2631"/>
      </a:dk2>
      <a:lt2>
        <a:srgbClr val="E9DEDB"/>
      </a:lt2>
      <a:accent1>
        <a:srgbClr val="CD5727"/>
      </a:accent1>
      <a:accent2>
        <a:srgbClr val="B54923"/>
      </a:accent2>
      <a:accent3>
        <a:srgbClr val="933416"/>
      </a:accent3>
      <a:accent4>
        <a:srgbClr val="231F20"/>
      </a:accent4>
      <a:accent5>
        <a:srgbClr val="E9DEDB"/>
      </a:accent5>
      <a:accent6>
        <a:srgbClr val="1E2631"/>
      </a:accent6>
      <a:hlink>
        <a:srgbClr val="7F7F7F"/>
      </a:hlink>
      <a:folHlink>
        <a:srgbClr val="7F7F7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73882</TotalTime>
  <Words>609</Words>
  <Application>Microsoft Office PowerPoint</Application>
  <PresentationFormat>Widescreen</PresentationFormat>
  <Paragraphs>114</Paragraphs>
  <Slides>13</Slides>
  <Notes>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13</vt:i4>
      </vt:variant>
    </vt:vector>
  </HeadingPairs>
  <TitlesOfParts>
    <vt:vector size="27" baseType="lpstr">
      <vt:lpstr>Arial</vt:lpstr>
      <vt:lpstr>Calibri</vt:lpstr>
      <vt:lpstr>Calibri Light</vt:lpstr>
      <vt:lpstr>Gill Sans</vt:lpstr>
      <vt:lpstr>Montserrat</vt:lpstr>
      <vt:lpstr>Open Sans</vt:lpstr>
      <vt:lpstr>Times New Roman</vt:lpstr>
      <vt:lpstr>Titillium Web</vt:lpstr>
      <vt:lpstr>Tw Cen MT</vt:lpstr>
      <vt:lpstr>Wingdings</vt:lpstr>
      <vt:lpstr>Custom Design</vt:lpstr>
      <vt:lpstr>Showeet theme</vt:lpstr>
      <vt:lpstr>showeet</vt:lpstr>
      <vt:lpstr>Droplet</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BUBBLER - Creative PowerPoint Template</dc:title>
  <dc:creator>showeet.com</dc:creator>
  <dc:description>© Copyright Showeet.com</dc:description>
  <cp:lastModifiedBy>Aditay More</cp:lastModifiedBy>
  <cp:revision>15</cp:revision>
  <dcterms:created xsi:type="dcterms:W3CDTF">2011-05-09T14:18:21Z</dcterms:created>
  <dcterms:modified xsi:type="dcterms:W3CDTF">2023-10-14T05:42:21Z</dcterms:modified>
  <cp:category>Templates</cp:category>
</cp:coreProperties>
</file>